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8FB95-C7E3-417D-A819-987E657A1F8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4EAD51D-A03D-4978-86AC-81336A811470}">
      <dgm:prSet custT="1"/>
      <dgm:spPr/>
      <dgm:t>
        <a:bodyPr/>
        <a:lstStyle/>
        <a:p>
          <a:pPr rtl="0"/>
          <a:r>
            <a:rPr lang="uk-UA" sz="1800" b="1" dirty="0" smtClean="0"/>
            <a:t>забезпечити цілісність і життєздатність різних спільнот людей</a:t>
          </a:r>
          <a:endParaRPr lang="uk-UA" sz="1800" b="1" dirty="0"/>
        </a:p>
      </dgm:t>
    </dgm:pt>
    <dgm:pt modelId="{3A6E72B6-E3BE-4FBB-B017-FA1AD8C491CF}" type="parTrans" cxnId="{3266C86F-71C0-49CB-9ABA-060B7B834649}">
      <dgm:prSet/>
      <dgm:spPr/>
      <dgm:t>
        <a:bodyPr/>
        <a:lstStyle/>
        <a:p>
          <a:endParaRPr lang="uk-UA"/>
        </a:p>
      </dgm:t>
    </dgm:pt>
    <dgm:pt modelId="{F77EDF76-06A4-4F9D-ACA6-5245811A02CF}" type="sibTrans" cxnId="{3266C86F-71C0-49CB-9ABA-060B7B834649}">
      <dgm:prSet/>
      <dgm:spPr/>
      <dgm:t>
        <a:bodyPr/>
        <a:lstStyle/>
        <a:p>
          <a:endParaRPr lang="uk-UA"/>
        </a:p>
      </dgm:t>
    </dgm:pt>
    <dgm:pt modelId="{F783CC32-B8C6-4250-A0B2-9CE00C0541A1}">
      <dgm:prSet custT="1"/>
      <dgm:spPr/>
      <dgm:t>
        <a:bodyPr/>
        <a:lstStyle/>
        <a:p>
          <a:pPr rtl="0"/>
          <a:r>
            <a:rPr lang="uk-UA" sz="1100" dirty="0" smtClean="0"/>
            <a:t>​</a:t>
          </a:r>
          <a:r>
            <a:rPr lang="uk-UA" sz="2000" b="1" dirty="0" smtClean="0"/>
            <a:t>навчати диференціювати емоції</a:t>
          </a:r>
          <a:endParaRPr lang="uk-UA" sz="2000" b="1" dirty="0"/>
        </a:p>
      </dgm:t>
    </dgm:pt>
    <dgm:pt modelId="{751440F7-8DA3-4E61-897C-24E692EDAE35}" type="parTrans" cxnId="{9DDABECB-9486-4C9D-9F8C-990E074323D2}">
      <dgm:prSet/>
      <dgm:spPr/>
      <dgm:t>
        <a:bodyPr/>
        <a:lstStyle/>
        <a:p>
          <a:endParaRPr lang="uk-UA"/>
        </a:p>
      </dgm:t>
    </dgm:pt>
    <dgm:pt modelId="{EBD5DE09-80AE-4E7A-BBCB-EEE536331453}" type="sibTrans" cxnId="{9DDABECB-9486-4C9D-9F8C-990E074323D2}">
      <dgm:prSet/>
      <dgm:spPr/>
      <dgm:t>
        <a:bodyPr/>
        <a:lstStyle/>
        <a:p>
          <a:endParaRPr lang="uk-UA"/>
        </a:p>
      </dgm:t>
    </dgm:pt>
    <dgm:pt modelId="{27B17BF6-F332-43B2-8F0C-111ACEB33DF1}">
      <dgm:prSet custT="1"/>
      <dgm:spPr/>
      <dgm:t>
        <a:bodyPr/>
        <a:lstStyle/>
        <a:p>
          <a:pPr rtl="0"/>
          <a:r>
            <a:rPr lang="uk-UA" sz="1600" b="1" dirty="0" smtClean="0"/>
            <a:t>розвивати комунікативно-мовленнєві здібності.</a:t>
          </a:r>
          <a:endParaRPr lang="uk-UA" sz="1600" b="1" dirty="0"/>
        </a:p>
      </dgm:t>
    </dgm:pt>
    <dgm:pt modelId="{C6A925B0-041B-4780-9065-89B2406EEB2F}" type="parTrans" cxnId="{628E0567-C369-4927-BCCE-AA6408DACF73}">
      <dgm:prSet/>
      <dgm:spPr/>
      <dgm:t>
        <a:bodyPr/>
        <a:lstStyle/>
        <a:p>
          <a:endParaRPr lang="uk-UA"/>
        </a:p>
      </dgm:t>
    </dgm:pt>
    <dgm:pt modelId="{20E1682C-F52C-44C4-9ACC-488A67C4CE3A}" type="sibTrans" cxnId="{628E0567-C369-4927-BCCE-AA6408DACF73}">
      <dgm:prSet/>
      <dgm:spPr/>
      <dgm:t>
        <a:bodyPr/>
        <a:lstStyle/>
        <a:p>
          <a:endParaRPr lang="uk-UA"/>
        </a:p>
      </dgm:t>
    </dgm:pt>
    <dgm:pt modelId="{218B3FAC-5BB3-4969-B277-5A61182BDCF0}">
      <dgm:prSet custT="1"/>
      <dgm:spPr/>
      <dgm:t>
        <a:bodyPr/>
        <a:lstStyle/>
        <a:p>
          <a:pPr rtl="0"/>
          <a:r>
            <a:rPr lang="uk-UA" sz="1800" b="1" dirty="0" smtClean="0"/>
            <a:t>розвивати усі форми  і засоби спілкування вихованців дошкільного віку</a:t>
          </a:r>
          <a:r>
            <a:rPr lang="uk-UA" sz="1200" dirty="0" smtClean="0"/>
            <a:t>;</a:t>
          </a:r>
          <a:endParaRPr lang="uk-UA" sz="1200" dirty="0"/>
        </a:p>
      </dgm:t>
    </dgm:pt>
    <dgm:pt modelId="{3C268B47-7DA1-462E-A51B-2D475F3B8136}" type="sibTrans" cxnId="{ADD75197-759C-461F-92DB-768811CDE82D}">
      <dgm:prSet/>
      <dgm:spPr/>
      <dgm:t>
        <a:bodyPr/>
        <a:lstStyle/>
        <a:p>
          <a:endParaRPr lang="uk-UA"/>
        </a:p>
      </dgm:t>
    </dgm:pt>
    <dgm:pt modelId="{C4DC8E8C-F7B1-40A3-8E79-593202BEA9FC}" type="parTrans" cxnId="{ADD75197-759C-461F-92DB-768811CDE82D}">
      <dgm:prSet/>
      <dgm:spPr/>
      <dgm:t>
        <a:bodyPr/>
        <a:lstStyle/>
        <a:p>
          <a:endParaRPr lang="uk-UA"/>
        </a:p>
      </dgm:t>
    </dgm:pt>
    <dgm:pt modelId="{5D6B7631-AAA5-4042-B214-DECE6137CC1C}">
      <dgm:prSet custT="1"/>
      <dgm:spPr/>
      <dgm:t>
        <a:bodyPr/>
        <a:lstStyle/>
        <a:p>
          <a:pPr rtl="0"/>
          <a:r>
            <a:rPr lang="uk-UA" sz="1600" b="1" dirty="0" smtClean="0"/>
            <a:t>формувати інтелект і дослідницьку діяльність</a:t>
          </a:r>
          <a:endParaRPr lang="uk-UA" sz="1600" b="1" dirty="0"/>
        </a:p>
      </dgm:t>
    </dgm:pt>
    <dgm:pt modelId="{6465272E-CD45-4A7C-8235-947D90FE6ECB}" type="sibTrans" cxnId="{7A8CCCBE-F787-47FE-A900-799C2AFCC7F3}">
      <dgm:prSet/>
      <dgm:spPr/>
      <dgm:t>
        <a:bodyPr/>
        <a:lstStyle/>
        <a:p>
          <a:endParaRPr lang="uk-UA"/>
        </a:p>
      </dgm:t>
    </dgm:pt>
    <dgm:pt modelId="{081F04C0-4A57-46FB-84B2-A38EC75982F0}" type="parTrans" cxnId="{7A8CCCBE-F787-47FE-A900-799C2AFCC7F3}">
      <dgm:prSet/>
      <dgm:spPr/>
      <dgm:t>
        <a:bodyPr/>
        <a:lstStyle/>
        <a:p>
          <a:endParaRPr lang="uk-UA"/>
        </a:p>
      </dgm:t>
    </dgm:pt>
    <dgm:pt modelId="{EF6C194E-A4CD-4D97-805A-969D2CB4BBDB}" type="pres">
      <dgm:prSet presAssocID="{27B8FB95-C7E3-417D-A819-987E657A1F8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2CE30-B1BF-4718-8C1D-771FCC1B7F26}" type="pres">
      <dgm:prSet presAssocID="{C4EAD51D-A03D-4978-86AC-81336A811470}" presName="node" presStyleLbl="node1" presStyleIdx="0" presStyleCnt="5" custScaleX="1236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606EFA-2445-46D6-96D8-379DC65DA9A6}" type="pres">
      <dgm:prSet presAssocID="{F77EDF76-06A4-4F9D-ACA6-5245811A02CF}" presName="sibTrans" presStyleCnt="0"/>
      <dgm:spPr/>
    </dgm:pt>
    <dgm:pt modelId="{E16905C5-5410-4C35-A51A-AB29AD3E5795}" type="pres">
      <dgm:prSet presAssocID="{218B3FAC-5BB3-4969-B277-5A61182BDCF0}" presName="node" presStyleLbl="node1" presStyleIdx="1" presStyleCnt="5" custScaleX="1161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EFFD10-2DCE-4486-AC09-698D440F9097}" type="pres">
      <dgm:prSet presAssocID="{3C268B47-7DA1-462E-A51B-2D475F3B8136}" presName="sibTrans" presStyleCnt="0"/>
      <dgm:spPr/>
    </dgm:pt>
    <dgm:pt modelId="{16C1A8AA-FFE3-46F6-8DB3-2EC307F975BB}" type="pres">
      <dgm:prSet presAssocID="{F783CC32-B8C6-4250-A0B2-9CE00C0541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83F6B9-4C3A-4775-A8E6-AB7057A73697}" type="pres">
      <dgm:prSet presAssocID="{EBD5DE09-80AE-4E7A-BBCB-EEE536331453}" presName="sibTrans" presStyleCnt="0"/>
      <dgm:spPr/>
    </dgm:pt>
    <dgm:pt modelId="{A731AD9A-200A-4FDF-8521-3E51C5F49808}" type="pres">
      <dgm:prSet presAssocID="{5D6B7631-AAA5-4042-B214-DECE6137CC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F7CB76-B0FA-43A4-A00C-FF13C59DAEF5}" type="pres">
      <dgm:prSet presAssocID="{6465272E-CD45-4A7C-8235-947D90FE6ECB}" presName="sibTrans" presStyleCnt="0"/>
      <dgm:spPr/>
    </dgm:pt>
    <dgm:pt modelId="{31443748-8B09-4CBF-A65C-AB3ECCE89F7C}" type="pres">
      <dgm:prSet presAssocID="{27B17BF6-F332-43B2-8F0C-111ACEB33D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AA4CA-453D-4236-A070-AC5CE89390F8}" type="presOf" srcId="{27B8FB95-C7E3-417D-A819-987E657A1F8A}" destId="{EF6C194E-A4CD-4D97-805A-969D2CB4BBDB}" srcOrd="0" destOrd="0" presId="urn:microsoft.com/office/officeart/2005/8/layout/hList6"/>
    <dgm:cxn modelId="{628E0567-C369-4927-BCCE-AA6408DACF73}" srcId="{27B8FB95-C7E3-417D-A819-987E657A1F8A}" destId="{27B17BF6-F332-43B2-8F0C-111ACEB33DF1}" srcOrd="4" destOrd="0" parTransId="{C6A925B0-041B-4780-9065-89B2406EEB2F}" sibTransId="{20E1682C-F52C-44C4-9ACC-488A67C4CE3A}"/>
    <dgm:cxn modelId="{336CFE94-BD76-4EA9-A6D2-2E293000642C}" type="presOf" srcId="{27B17BF6-F332-43B2-8F0C-111ACEB33DF1}" destId="{31443748-8B09-4CBF-A65C-AB3ECCE89F7C}" srcOrd="0" destOrd="0" presId="urn:microsoft.com/office/officeart/2005/8/layout/hList6"/>
    <dgm:cxn modelId="{7A8CCCBE-F787-47FE-A900-799C2AFCC7F3}" srcId="{27B8FB95-C7E3-417D-A819-987E657A1F8A}" destId="{5D6B7631-AAA5-4042-B214-DECE6137CC1C}" srcOrd="3" destOrd="0" parTransId="{081F04C0-4A57-46FB-84B2-A38EC75982F0}" sibTransId="{6465272E-CD45-4A7C-8235-947D90FE6ECB}"/>
    <dgm:cxn modelId="{3266C86F-71C0-49CB-9ABA-060B7B834649}" srcId="{27B8FB95-C7E3-417D-A819-987E657A1F8A}" destId="{C4EAD51D-A03D-4978-86AC-81336A811470}" srcOrd="0" destOrd="0" parTransId="{3A6E72B6-E3BE-4FBB-B017-FA1AD8C491CF}" sibTransId="{F77EDF76-06A4-4F9D-ACA6-5245811A02CF}"/>
    <dgm:cxn modelId="{D79D0B93-4541-4758-9E73-ECC404CF4F3B}" type="presOf" srcId="{218B3FAC-5BB3-4969-B277-5A61182BDCF0}" destId="{E16905C5-5410-4C35-A51A-AB29AD3E5795}" srcOrd="0" destOrd="0" presId="urn:microsoft.com/office/officeart/2005/8/layout/hList6"/>
    <dgm:cxn modelId="{ADD75197-759C-461F-92DB-768811CDE82D}" srcId="{27B8FB95-C7E3-417D-A819-987E657A1F8A}" destId="{218B3FAC-5BB3-4969-B277-5A61182BDCF0}" srcOrd="1" destOrd="0" parTransId="{C4DC8E8C-F7B1-40A3-8E79-593202BEA9FC}" sibTransId="{3C268B47-7DA1-462E-A51B-2D475F3B8136}"/>
    <dgm:cxn modelId="{40940052-00FC-4D01-8B09-0F03C63C75AC}" type="presOf" srcId="{C4EAD51D-A03D-4978-86AC-81336A811470}" destId="{C202CE30-B1BF-4718-8C1D-771FCC1B7F26}" srcOrd="0" destOrd="0" presId="urn:microsoft.com/office/officeart/2005/8/layout/hList6"/>
    <dgm:cxn modelId="{5193B26B-7D31-440A-9642-4AF9CB897FB1}" type="presOf" srcId="{5D6B7631-AAA5-4042-B214-DECE6137CC1C}" destId="{A731AD9A-200A-4FDF-8521-3E51C5F49808}" srcOrd="0" destOrd="0" presId="urn:microsoft.com/office/officeart/2005/8/layout/hList6"/>
    <dgm:cxn modelId="{140E8CD0-81ED-4440-BA49-67D11C2E7316}" type="presOf" srcId="{F783CC32-B8C6-4250-A0B2-9CE00C0541A1}" destId="{16C1A8AA-FFE3-46F6-8DB3-2EC307F975BB}" srcOrd="0" destOrd="0" presId="urn:microsoft.com/office/officeart/2005/8/layout/hList6"/>
    <dgm:cxn modelId="{9DDABECB-9486-4C9D-9F8C-990E074323D2}" srcId="{27B8FB95-C7E3-417D-A819-987E657A1F8A}" destId="{F783CC32-B8C6-4250-A0B2-9CE00C0541A1}" srcOrd="2" destOrd="0" parTransId="{751440F7-8DA3-4E61-897C-24E692EDAE35}" sibTransId="{EBD5DE09-80AE-4E7A-BBCB-EEE536331453}"/>
    <dgm:cxn modelId="{9569BF9E-D05E-49BF-B626-6F43B71BEABE}" type="presParOf" srcId="{EF6C194E-A4CD-4D97-805A-969D2CB4BBDB}" destId="{C202CE30-B1BF-4718-8C1D-771FCC1B7F26}" srcOrd="0" destOrd="0" presId="urn:microsoft.com/office/officeart/2005/8/layout/hList6"/>
    <dgm:cxn modelId="{4FE8594F-7624-4F31-9DE0-3A7BD7C061E3}" type="presParOf" srcId="{EF6C194E-A4CD-4D97-805A-969D2CB4BBDB}" destId="{D4606EFA-2445-46D6-96D8-379DC65DA9A6}" srcOrd="1" destOrd="0" presId="urn:microsoft.com/office/officeart/2005/8/layout/hList6"/>
    <dgm:cxn modelId="{FF6D9EA1-8E18-4809-82D4-4620D4DE195C}" type="presParOf" srcId="{EF6C194E-A4CD-4D97-805A-969D2CB4BBDB}" destId="{E16905C5-5410-4C35-A51A-AB29AD3E5795}" srcOrd="2" destOrd="0" presId="urn:microsoft.com/office/officeart/2005/8/layout/hList6"/>
    <dgm:cxn modelId="{C217E7B6-FFBD-4761-A770-10C2FC356B25}" type="presParOf" srcId="{EF6C194E-A4CD-4D97-805A-969D2CB4BBDB}" destId="{C9EFFD10-2DCE-4486-AC09-698D440F9097}" srcOrd="3" destOrd="0" presId="urn:microsoft.com/office/officeart/2005/8/layout/hList6"/>
    <dgm:cxn modelId="{8A4A1AA0-56C2-4C11-951F-CE182697EDC4}" type="presParOf" srcId="{EF6C194E-A4CD-4D97-805A-969D2CB4BBDB}" destId="{16C1A8AA-FFE3-46F6-8DB3-2EC307F975BB}" srcOrd="4" destOrd="0" presId="urn:microsoft.com/office/officeart/2005/8/layout/hList6"/>
    <dgm:cxn modelId="{16DEC59B-546E-4E5A-AD35-16AB93E9CA9D}" type="presParOf" srcId="{EF6C194E-A4CD-4D97-805A-969D2CB4BBDB}" destId="{F283F6B9-4C3A-4775-A8E6-AB7057A73697}" srcOrd="5" destOrd="0" presId="urn:microsoft.com/office/officeart/2005/8/layout/hList6"/>
    <dgm:cxn modelId="{731B1F09-BF1F-47E9-A3A9-40FB368AEE58}" type="presParOf" srcId="{EF6C194E-A4CD-4D97-805A-969D2CB4BBDB}" destId="{A731AD9A-200A-4FDF-8521-3E51C5F49808}" srcOrd="6" destOrd="0" presId="urn:microsoft.com/office/officeart/2005/8/layout/hList6"/>
    <dgm:cxn modelId="{4A64AC10-02CF-468F-8302-3DA8D5AA34EA}" type="presParOf" srcId="{EF6C194E-A4CD-4D97-805A-969D2CB4BBDB}" destId="{06F7CB76-B0FA-43A4-A00C-FF13C59DAEF5}" srcOrd="7" destOrd="0" presId="urn:microsoft.com/office/officeart/2005/8/layout/hList6"/>
    <dgm:cxn modelId="{46A3B14B-0363-4934-A807-AC4D8D917FCF}" type="presParOf" srcId="{EF6C194E-A4CD-4D97-805A-969D2CB4BBDB}" destId="{31443748-8B09-4CBF-A65C-AB3ECCE89F7C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C28FE-4A35-4290-B72B-76901B9EF48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28E5A6E-70A7-44DF-980D-266B0BFF4893}">
      <dgm:prSet custT="1"/>
      <dgm:spPr/>
      <dgm:t>
        <a:bodyPr/>
        <a:lstStyle/>
        <a:p>
          <a:pPr rtl="0"/>
          <a:r>
            <a:rPr lang="uk-UA" sz="2000" b="0" dirty="0" smtClean="0">
              <a:solidFill>
                <a:schemeClr val="tx1"/>
              </a:solidFill>
            </a:rPr>
            <a:t>створення мотиваційної діяльності</a:t>
          </a:r>
          <a:endParaRPr lang="uk-UA" sz="2000" b="0" dirty="0">
            <a:solidFill>
              <a:schemeClr val="tx1"/>
            </a:solidFill>
          </a:endParaRPr>
        </a:p>
      </dgm:t>
    </dgm:pt>
    <dgm:pt modelId="{914C4FA3-52AC-4B4F-9E63-9383C5006621}" type="parTrans" cxnId="{2FC1D5C9-15BD-459B-AB20-80136492DCAF}">
      <dgm:prSet/>
      <dgm:spPr/>
      <dgm:t>
        <a:bodyPr/>
        <a:lstStyle/>
        <a:p>
          <a:endParaRPr lang="uk-UA"/>
        </a:p>
      </dgm:t>
    </dgm:pt>
    <dgm:pt modelId="{5D94E779-755F-48B5-9227-942DF7D02745}" type="sibTrans" cxnId="{2FC1D5C9-15BD-459B-AB20-80136492DCAF}">
      <dgm:prSet/>
      <dgm:spPr/>
      <dgm:t>
        <a:bodyPr/>
        <a:lstStyle/>
        <a:p>
          <a:endParaRPr lang="uk-UA"/>
        </a:p>
      </dgm:t>
    </dgm:pt>
    <dgm:pt modelId="{38555AF9-BC0A-4AC5-AC1C-D9E657D9F006}">
      <dgm:prSet custT="1"/>
      <dgm:spPr/>
      <dgm:t>
        <a:bodyPr/>
        <a:lstStyle/>
        <a:p>
          <a:pPr rtl="0"/>
          <a:r>
            <a:rPr lang="uk-UA" sz="1600" dirty="0" smtClean="0">
              <a:solidFill>
                <a:schemeClr val="accent1"/>
              </a:solidFill>
            </a:rPr>
            <a:t>організація пізнавальної діяльності, спрямованої на одержання нової інформації</a:t>
          </a:r>
          <a:endParaRPr lang="uk-UA" sz="1600" dirty="0">
            <a:solidFill>
              <a:schemeClr val="accent1"/>
            </a:solidFill>
          </a:endParaRPr>
        </a:p>
      </dgm:t>
    </dgm:pt>
    <dgm:pt modelId="{7D125AB8-6F76-4FCE-9E32-791D11BD3BFD}" type="parTrans" cxnId="{FF1D2E9B-78FE-4E95-8312-7022159FFA54}">
      <dgm:prSet/>
      <dgm:spPr/>
      <dgm:t>
        <a:bodyPr/>
        <a:lstStyle/>
        <a:p>
          <a:endParaRPr lang="uk-UA"/>
        </a:p>
      </dgm:t>
    </dgm:pt>
    <dgm:pt modelId="{F87AA0CF-B0DE-488B-8B15-D696E968D286}" type="sibTrans" cxnId="{FF1D2E9B-78FE-4E95-8312-7022159FFA54}">
      <dgm:prSet/>
      <dgm:spPr/>
      <dgm:t>
        <a:bodyPr/>
        <a:lstStyle/>
        <a:p>
          <a:endParaRPr lang="uk-UA"/>
        </a:p>
      </dgm:t>
    </dgm:pt>
    <dgm:pt modelId="{1081621D-25BF-4500-A2B0-CF29AEFED607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accent1"/>
              </a:solidFill>
            </a:rPr>
            <a:t>репродукція знань, формування вмінь і навичок</a:t>
          </a:r>
          <a:endParaRPr lang="uk-UA" sz="1800" b="1" dirty="0">
            <a:solidFill>
              <a:schemeClr val="accent1"/>
            </a:solidFill>
          </a:endParaRPr>
        </a:p>
      </dgm:t>
    </dgm:pt>
    <dgm:pt modelId="{97391235-1BC9-41B9-9A78-CD6A8E843B9C}" type="parTrans" cxnId="{6D676A92-1CC3-49E7-BD15-7DCC768BFEA2}">
      <dgm:prSet/>
      <dgm:spPr/>
      <dgm:t>
        <a:bodyPr/>
        <a:lstStyle/>
        <a:p>
          <a:endParaRPr lang="uk-UA"/>
        </a:p>
      </dgm:t>
    </dgm:pt>
    <dgm:pt modelId="{9A071751-13DD-430D-9315-4A7888282A7F}" type="sibTrans" cxnId="{6D676A92-1CC3-49E7-BD15-7DCC768BFEA2}">
      <dgm:prSet/>
      <dgm:spPr/>
      <dgm:t>
        <a:bodyPr/>
        <a:lstStyle/>
        <a:p>
          <a:endParaRPr lang="uk-UA"/>
        </a:p>
      </dgm:t>
    </dgm:pt>
    <dgm:pt modelId="{06C4E442-6CA1-4245-B1F6-4E3341ABDDCC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accent1"/>
              </a:solidFill>
            </a:rPr>
            <a:t>систематизація й узагальнення одержаних знань</a:t>
          </a:r>
          <a:endParaRPr lang="uk-UA" sz="1800" b="1" dirty="0">
            <a:solidFill>
              <a:schemeClr val="accent1"/>
            </a:solidFill>
          </a:endParaRPr>
        </a:p>
      </dgm:t>
    </dgm:pt>
    <dgm:pt modelId="{D24E87C1-F227-472C-A92C-1B645B05103D}" type="parTrans" cxnId="{FA17DA23-694B-4212-890A-342552664DF5}">
      <dgm:prSet/>
      <dgm:spPr/>
      <dgm:t>
        <a:bodyPr/>
        <a:lstStyle/>
        <a:p>
          <a:endParaRPr lang="uk-UA"/>
        </a:p>
      </dgm:t>
    </dgm:pt>
    <dgm:pt modelId="{94F69559-D5A6-4E69-BE88-EA6C65289FB0}" type="sibTrans" cxnId="{FA17DA23-694B-4212-890A-342552664DF5}">
      <dgm:prSet/>
      <dgm:spPr/>
      <dgm:t>
        <a:bodyPr/>
        <a:lstStyle/>
        <a:p>
          <a:endParaRPr lang="uk-UA"/>
        </a:p>
      </dgm:t>
    </dgm:pt>
    <dgm:pt modelId="{B04543A5-1D48-49A4-93E9-3A9E15652CD8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accent1"/>
              </a:solidFill>
            </a:rPr>
            <a:t>організація творчої діяльності для використання знань, умінь і навичок у нових умовах на творчому рівні</a:t>
          </a:r>
          <a:endParaRPr lang="uk-UA" sz="1800" b="1" dirty="0">
            <a:solidFill>
              <a:schemeClr val="accent1"/>
            </a:solidFill>
          </a:endParaRPr>
        </a:p>
      </dgm:t>
    </dgm:pt>
    <dgm:pt modelId="{D92E5BAC-BF1A-478F-82C3-73CF66A33DB5}" type="parTrans" cxnId="{E0951B3B-3D80-4BFA-BAF3-B1B675F7E545}">
      <dgm:prSet/>
      <dgm:spPr/>
      <dgm:t>
        <a:bodyPr/>
        <a:lstStyle/>
        <a:p>
          <a:endParaRPr lang="uk-UA"/>
        </a:p>
      </dgm:t>
    </dgm:pt>
    <dgm:pt modelId="{070984AD-AB45-4EFE-80F8-0DB988756317}" type="sibTrans" cxnId="{E0951B3B-3D80-4BFA-BAF3-B1B675F7E545}">
      <dgm:prSet/>
      <dgm:spPr/>
      <dgm:t>
        <a:bodyPr/>
        <a:lstStyle/>
        <a:p>
          <a:endParaRPr lang="uk-UA"/>
        </a:p>
      </dgm:t>
    </dgm:pt>
    <dgm:pt modelId="{B782DB07-9B87-4FD6-B32D-A12560068A15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accent1"/>
              </a:solidFill>
            </a:rPr>
            <a:t>інтерактивне навчання</a:t>
          </a:r>
          <a:endParaRPr lang="uk-UA" sz="2000" b="1" dirty="0">
            <a:solidFill>
              <a:schemeClr val="accent1"/>
            </a:solidFill>
          </a:endParaRPr>
        </a:p>
      </dgm:t>
    </dgm:pt>
    <dgm:pt modelId="{F33BEAF9-F461-4632-A309-5E1469693264}" type="parTrans" cxnId="{6FD3815D-20F5-4837-8824-9DDE54C21F72}">
      <dgm:prSet/>
      <dgm:spPr/>
      <dgm:t>
        <a:bodyPr/>
        <a:lstStyle/>
        <a:p>
          <a:endParaRPr lang="uk-UA"/>
        </a:p>
      </dgm:t>
    </dgm:pt>
    <dgm:pt modelId="{CF5817BF-D75D-4823-8F76-A3383073CEFB}" type="sibTrans" cxnId="{6FD3815D-20F5-4837-8824-9DDE54C21F72}">
      <dgm:prSet/>
      <dgm:spPr/>
      <dgm:t>
        <a:bodyPr/>
        <a:lstStyle/>
        <a:p>
          <a:endParaRPr lang="uk-UA"/>
        </a:p>
      </dgm:t>
    </dgm:pt>
    <dgm:pt modelId="{C4016822-308F-47DB-BD44-F6DB1312FE7E}" type="pres">
      <dgm:prSet presAssocID="{AE7C28FE-4A35-4290-B72B-76901B9EF48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D71CC-214A-4F98-A29D-B4EC2C1BA9C8}" type="pres">
      <dgm:prSet presAssocID="{A28E5A6E-70A7-44DF-980D-266B0BFF4893}" presName="circ1" presStyleLbl="vennNode1" presStyleIdx="0" presStyleCnt="6"/>
      <dgm:spPr/>
    </dgm:pt>
    <dgm:pt modelId="{B34AFCFD-DAF7-4F59-BE4C-6054213F518F}" type="pres">
      <dgm:prSet presAssocID="{A28E5A6E-70A7-44DF-980D-266B0BFF48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0D365A-37F0-4251-B123-8A61EA93BEB7}" type="pres">
      <dgm:prSet presAssocID="{38555AF9-BC0A-4AC5-AC1C-D9E657D9F006}" presName="circ2" presStyleLbl="vennNode1" presStyleIdx="1" presStyleCnt="6"/>
      <dgm:spPr/>
    </dgm:pt>
    <dgm:pt modelId="{804D993E-C2DF-43E1-BA67-6015CFAF9AF2}" type="pres">
      <dgm:prSet presAssocID="{38555AF9-BC0A-4AC5-AC1C-D9E657D9F006}" presName="circ2Tx" presStyleLbl="revTx" presStyleIdx="0" presStyleCnt="0" custScaleX="121564" custLinFactNeighborX="7501" custLinFactNeighborY="-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B4B008-862A-45A5-860A-367115564CA8}" type="pres">
      <dgm:prSet presAssocID="{1081621D-25BF-4500-A2B0-CF29AEFED607}" presName="circ3" presStyleLbl="vennNode1" presStyleIdx="2" presStyleCnt="6" custLinFactNeighborX="620" custLinFactNeighborY="2058"/>
      <dgm:spPr/>
    </dgm:pt>
    <dgm:pt modelId="{73A480DB-6840-4A1C-A6BA-947BA523805F}" type="pres">
      <dgm:prSet presAssocID="{1081621D-25BF-4500-A2B0-CF29AEFED60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C271E8-32C5-4CA8-94AB-31CFC11F1810}" type="pres">
      <dgm:prSet presAssocID="{06C4E442-6CA1-4245-B1F6-4E3341ABDDCC}" presName="circ4" presStyleLbl="vennNode1" presStyleIdx="3" presStyleCnt="6"/>
      <dgm:spPr/>
    </dgm:pt>
    <dgm:pt modelId="{4C6C8B01-6A9E-4A19-8BD4-93D9EA22E375}" type="pres">
      <dgm:prSet presAssocID="{06C4E442-6CA1-4245-B1F6-4E3341ABDDCC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E14933-02BE-469F-BDD4-195D6605617C}" type="pres">
      <dgm:prSet presAssocID="{B04543A5-1D48-49A4-93E9-3A9E15652CD8}" presName="circ5" presStyleLbl="vennNode1" presStyleIdx="4" presStyleCnt="6"/>
      <dgm:spPr/>
    </dgm:pt>
    <dgm:pt modelId="{B3C0C895-AF78-435F-BAFD-B37E9298E402}" type="pres">
      <dgm:prSet presAssocID="{B04543A5-1D48-49A4-93E9-3A9E15652CD8}" presName="circ5Tx" presStyleLbl="revTx" presStyleIdx="0" presStyleCnt="0" custScaleX="128028" custScaleY="1212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BF3812-EF25-409A-83C3-D5A411CDD676}" type="pres">
      <dgm:prSet presAssocID="{B782DB07-9B87-4FD6-B32D-A12560068A15}" presName="circ6" presStyleLbl="vennNode1" presStyleIdx="5" presStyleCnt="6"/>
      <dgm:spPr/>
    </dgm:pt>
    <dgm:pt modelId="{7C0D4B91-7173-4D33-9081-D897A90A82B5}" type="pres">
      <dgm:prSet presAssocID="{B782DB07-9B87-4FD6-B32D-A12560068A15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6A5FE66-9396-4B92-817B-966DAB3EBA92}" type="presOf" srcId="{A28E5A6E-70A7-44DF-980D-266B0BFF4893}" destId="{B34AFCFD-DAF7-4F59-BE4C-6054213F518F}" srcOrd="0" destOrd="0" presId="urn:microsoft.com/office/officeart/2005/8/layout/venn1"/>
    <dgm:cxn modelId="{53D59B52-23B9-474E-A625-363FAB31BDF8}" type="presOf" srcId="{B04543A5-1D48-49A4-93E9-3A9E15652CD8}" destId="{B3C0C895-AF78-435F-BAFD-B37E9298E402}" srcOrd="0" destOrd="0" presId="urn:microsoft.com/office/officeart/2005/8/layout/venn1"/>
    <dgm:cxn modelId="{6FD3815D-20F5-4837-8824-9DDE54C21F72}" srcId="{AE7C28FE-4A35-4290-B72B-76901B9EF48A}" destId="{B782DB07-9B87-4FD6-B32D-A12560068A15}" srcOrd="5" destOrd="0" parTransId="{F33BEAF9-F461-4632-A309-5E1469693264}" sibTransId="{CF5817BF-D75D-4823-8F76-A3383073CEFB}"/>
    <dgm:cxn modelId="{E0951B3B-3D80-4BFA-BAF3-B1B675F7E545}" srcId="{AE7C28FE-4A35-4290-B72B-76901B9EF48A}" destId="{B04543A5-1D48-49A4-93E9-3A9E15652CD8}" srcOrd="4" destOrd="0" parTransId="{D92E5BAC-BF1A-478F-82C3-73CF66A33DB5}" sibTransId="{070984AD-AB45-4EFE-80F8-0DB988756317}"/>
    <dgm:cxn modelId="{FA17DA23-694B-4212-890A-342552664DF5}" srcId="{AE7C28FE-4A35-4290-B72B-76901B9EF48A}" destId="{06C4E442-6CA1-4245-B1F6-4E3341ABDDCC}" srcOrd="3" destOrd="0" parTransId="{D24E87C1-F227-472C-A92C-1B645B05103D}" sibTransId="{94F69559-D5A6-4E69-BE88-EA6C65289FB0}"/>
    <dgm:cxn modelId="{3F2DE9CC-FE74-474A-8961-3FF07091FE40}" type="presOf" srcId="{06C4E442-6CA1-4245-B1F6-4E3341ABDDCC}" destId="{4C6C8B01-6A9E-4A19-8BD4-93D9EA22E375}" srcOrd="0" destOrd="0" presId="urn:microsoft.com/office/officeart/2005/8/layout/venn1"/>
    <dgm:cxn modelId="{EECE8805-83D3-4D16-88A1-8A556EC80BE5}" type="presOf" srcId="{AE7C28FE-4A35-4290-B72B-76901B9EF48A}" destId="{C4016822-308F-47DB-BD44-F6DB1312FE7E}" srcOrd="0" destOrd="0" presId="urn:microsoft.com/office/officeart/2005/8/layout/venn1"/>
    <dgm:cxn modelId="{D7F8E60D-14D8-40D0-9689-A6860B843EFA}" type="presOf" srcId="{38555AF9-BC0A-4AC5-AC1C-D9E657D9F006}" destId="{804D993E-C2DF-43E1-BA67-6015CFAF9AF2}" srcOrd="0" destOrd="0" presId="urn:microsoft.com/office/officeart/2005/8/layout/venn1"/>
    <dgm:cxn modelId="{FF1D2E9B-78FE-4E95-8312-7022159FFA54}" srcId="{AE7C28FE-4A35-4290-B72B-76901B9EF48A}" destId="{38555AF9-BC0A-4AC5-AC1C-D9E657D9F006}" srcOrd="1" destOrd="0" parTransId="{7D125AB8-6F76-4FCE-9E32-791D11BD3BFD}" sibTransId="{F87AA0CF-B0DE-488B-8B15-D696E968D286}"/>
    <dgm:cxn modelId="{F10C5F7C-8B40-4CF7-833F-971BE52D4167}" type="presOf" srcId="{1081621D-25BF-4500-A2B0-CF29AEFED607}" destId="{73A480DB-6840-4A1C-A6BA-947BA523805F}" srcOrd="0" destOrd="0" presId="urn:microsoft.com/office/officeart/2005/8/layout/venn1"/>
    <dgm:cxn modelId="{6B9330B5-CFA1-4577-B036-92B9869F1C14}" type="presOf" srcId="{B782DB07-9B87-4FD6-B32D-A12560068A15}" destId="{7C0D4B91-7173-4D33-9081-D897A90A82B5}" srcOrd="0" destOrd="0" presId="urn:microsoft.com/office/officeart/2005/8/layout/venn1"/>
    <dgm:cxn modelId="{6D676A92-1CC3-49E7-BD15-7DCC768BFEA2}" srcId="{AE7C28FE-4A35-4290-B72B-76901B9EF48A}" destId="{1081621D-25BF-4500-A2B0-CF29AEFED607}" srcOrd="2" destOrd="0" parTransId="{97391235-1BC9-41B9-9A78-CD6A8E843B9C}" sibTransId="{9A071751-13DD-430D-9315-4A7888282A7F}"/>
    <dgm:cxn modelId="{2FC1D5C9-15BD-459B-AB20-80136492DCAF}" srcId="{AE7C28FE-4A35-4290-B72B-76901B9EF48A}" destId="{A28E5A6E-70A7-44DF-980D-266B0BFF4893}" srcOrd="0" destOrd="0" parTransId="{914C4FA3-52AC-4B4F-9E63-9383C5006621}" sibTransId="{5D94E779-755F-48B5-9227-942DF7D02745}"/>
    <dgm:cxn modelId="{4B6E5E59-495E-410A-A4CB-FC680C230FAA}" type="presParOf" srcId="{C4016822-308F-47DB-BD44-F6DB1312FE7E}" destId="{509D71CC-214A-4F98-A29D-B4EC2C1BA9C8}" srcOrd="0" destOrd="0" presId="urn:microsoft.com/office/officeart/2005/8/layout/venn1"/>
    <dgm:cxn modelId="{08545FF0-2FEF-47C2-A619-9A4B0960B8DB}" type="presParOf" srcId="{C4016822-308F-47DB-BD44-F6DB1312FE7E}" destId="{B34AFCFD-DAF7-4F59-BE4C-6054213F518F}" srcOrd="1" destOrd="0" presId="urn:microsoft.com/office/officeart/2005/8/layout/venn1"/>
    <dgm:cxn modelId="{F3B4B0E6-67E8-4FE2-8E99-9E54622733FB}" type="presParOf" srcId="{C4016822-308F-47DB-BD44-F6DB1312FE7E}" destId="{A50D365A-37F0-4251-B123-8A61EA93BEB7}" srcOrd="2" destOrd="0" presId="urn:microsoft.com/office/officeart/2005/8/layout/venn1"/>
    <dgm:cxn modelId="{E8433327-8F9D-487F-860B-D71E76B8ADC1}" type="presParOf" srcId="{C4016822-308F-47DB-BD44-F6DB1312FE7E}" destId="{804D993E-C2DF-43E1-BA67-6015CFAF9AF2}" srcOrd="3" destOrd="0" presId="urn:microsoft.com/office/officeart/2005/8/layout/venn1"/>
    <dgm:cxn modelId="{A3FF14E8-6CD1-4185-9FED-6336A2B21C19}" type="presParOf" srcId="{C4016822-308F-47DB-BD44-F6DB1312FE7E}" destId="{B5B4B008-862A-45A5-860A-367115564CA8}" srcOrd="4" destOrd="0" presId="urn:microsoft.com/office/officeart/2005/8/layout/venn1"/>
    <dgm:cxn modelId="{436952CC-C0C4-4104-BD9B-CB500EF6B184}" type="presParOf" srcId="{C4016822-308F-47DB-BD44-F6DB1312FE7E}" destId="{73A480DB-6840-4A1C-A6BA-947BA523805F}" srcOrd="5" destOrd="0" presId="urn:microsoft.com/office/officeart/2005/8/layout/venn1"/>
    <dgm:cxn modelId="{761D540F-5BB8-4101-ADB5-27AE43C5A9A2}" type="presParOf" srcId="{C4016822-308F-47DB-BD44-F6DB1312FE7E}" destId="{C1C271E8-32C5-4CA8-94AB-31CFC11F1810}" srcOrd="6" destOrd="0" presId="urn:microsoft.com/office/officeart/2005/8/layout/venn1"/>
    <dgm:cxn modelId="{51F4E238-E3CC-43A5-B87E-EA44BA826E06}" type="presParOf" srcId="{C4016822-308F-47DB-BD44-F6DB1312FE7E}" destId="{4C6C8B01-6A9E-4A19-8BD4-93D9EA22E375}" srcOrd="7" destOrd="0" presId="urn:microsoft.com/office/officeart/2005/8/layout/venn1"/>
    <dgm:cxn modelId="{98B4C218-57AB-4B13-A7CC-4F5559D91EA2}" type="presParOf" srcId="{C4016822-308F-47DB-BD44-F6DB1312FE7E}" destId="{1BE14933-02BE-469F-BDD4-195D6605617C}" srcOrd="8" destOrd="0" presId="urn:microsoft.com/office/officeart/2005/8/layout/venn1"/>
    <dgm:cxn modelId="{344C38A8-4EE8-4EDA-AEB0-B99921F99CC2}" type="presParOf" srcId="{C4016822-308F-47DB-BD44-F6DB1312FE7E}" destId="{B3C0C895-AF78-435F-BAFD-B37E9298E402}" srcOrd="9" destOrd="0" presId="urn:microsoft.com/office/officeart/2005/8/layout/venn1"/>
    <dgm:cxn modelId="{EAE91789-5C5B-49F4-858D-549DBEE5A2C6}" type="presParOf" srcId="{C4016822-308F-47DB-BD44-F6DB1312FE7E}" destId="{F0BF3812-EF25-409A-83C3-D5A411CDD676}" srcOrd="10" destOrd="0" presId="urn:microsoft.com/office/officeart/2005/8/layout/venn1"/>
    <dgm:cxn modelId="{13DA73E8-F06E-4E82-A549-8B0254F6AFE2}" type="presParOf" srcId="{C4016822-308F-47DB-BD44-F6DB1312FE7E}" destId="{7C0D4B91-7173-4D33-9081-D897A90A82B5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DFBA08-A913-47BE-B6EE-BEDEA1A2E52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A9AFC88-EBDF-4BD7-AA15-168870113638}">
      <dgm:prSet/>
      <dgm:spPr/>
      <dgm:t>
        <a:bodyPr/>
        <a:lstStyle/>
        <a:p>
          <a:pPr rtl="0"/>
          <a:r>
            <a:rPr lang="uk-UA" b="1" dirty="0" smtClean="0"/>
            <a:t>неперервні думки, або «нескінчений ланцюжок»</a:t>
          </a:r>
          <a:endParaRPr lang="uk-UA" b="1" dirty="0"/>
        </a:p>
      </dgm:t>
    </dgm:pt>
    <dgm:pt modelId="{0B8D1DCC-BB30-408D-87D2-398DFB039D6B}" type="parTrans" cxnId="{3E726706-27D3-4A74-9CD9-1F1618C7B975}">
      <dgm:prSet/>
      <dgm:spPr/>
      <dgm:t>
        <a:bodyPr/>
        <a:lstStyle/>
        <a:p>
          <a:endParaRPr lang="uk-UA"/>
        </a:p>
      </dgm:t>
    </dgm:pt>
    <dgm:pt modelId="{1A182AA4-3974-4286-8709-8FC883F2657D}" type="sibTrans" cxnId="{3E726706-27D3-4A74-9CD9-1F1618C7B975}">
      <dgm:prSet/>
      <dgm:spPr/>
      <dgm:t>
        <a:bodyPr/>
        <a:lstStyle/>
        <a:p>
          <a:endParaRPr lang="uk-UA"/>
        </a:p>
      </dgm:t>
    </dgm:pt>
    <dgm:pt modelId="{9AABA5C6-50E7-4FD0-A3DD-0E321530C6A9}">
      <dgm:prSet/>
      <dgm:spPr/>
      <dgm:t>
        <a:bodyPr/>
        <a:lstStyle/>
        <a:p>
          <a:pPr rtl="0"/>
          <a:r>
            <a:rPr lang="uk-UA" b="1" dirty="0" smtClean="0"/>
            <a:t>відкриття законів життя</a:t>
          </a:r>
          <a:endParaRPr lang="uk-UA" b="1" dirty="0"/>
        </a:p>
      </dgm:t>
    </dgm:pt>
    <dgm:pt modelId="{2EE9F349-D2DE-45B8-8896-EE8B47FA4A2D}" type="parTrans" cxnId="{12A9BC91-5F67-47B8-B2B0-7B53BE19F7E2}">
      <dgm:prSet/>
      <dgm:spPr/>
      <dgm:t>
        <a:bodyPr/>
        <a:lstStyle/>
        <a:p>
          <a:endParaRPr lang="uk-UA"/>
        </a:p>
      </dgm:t>
    </dgm:pt>
    <dgm:pt modelId="{A6B5C4B7-A28E-49E5-9469-203149AFDAE0}" type="sibTrans" cxnId="{12A9BC91-5F67-47B8-B2B0-7B53BE19F7E2}">
      <dgm:prSet/>
      <dgm:spPr/>
      <dgm:t>
        <a:bodyPr/>
        <a:lstStyle/>
        <a:p>
          <a:endParaRPr lang="uk-UA"/>
        </a:p>
      </dgm:t>
    </dgm:pt>
    <dgm:pt modelId="{9FC3B383-B78B-48BE-82BC-8A796456A643}">
      <dgm:prSet/>
      <dgm:spPr/>
      <dgm:t>
        <a:bodyPr/>
        <a:lstStyle/>
        <a:p>
          <a:pPr rtl="0"/>
          <a:r>
            <a:rPr lang="uk-UA" b="1" dirty="0" smtClean="0"/>
            <a:t>інтелектуальні хвилинки</a:t>
          </a:r>
          <a:endParaRPr lang="uk-UA" b="1" dirty="0"/>
        </a:p>
      </dgm:t>
    </dgm:pt>
    <dgm:pt modelId="{A7885908-80AA-4B29-B901-C480D1363BB3}" type="parTrans" cxnId="{F12248A1-821B-4BC8-A9BD-CADCF94423D5}">
      <dgm:prSet/>
      <dgm:spPr/>
      <dgm:t>
        <a:bodyPr/>
        <a:lstStyle/>
        <a:p>
          <a:endParaRPr lang="uk-UA"/>
        </a:p>
      </dgm:t>
    </dgm:pt>
    <dgm:pt modelId="{BCCC8166-F3BE-4F7C-825E-910DC27B24AE}" type="sibTrans" cxnId="{F12248A1-821B-4BC8-A9BD-CADCF94423D5}">
      <dgm:prSet/>
      <dgm:spPr/>
      <dgm:t>
        <a:bodyPr/>
        <a:lstStyle/>
        <a:p>
          <a:endParaRPr lang="uk-UA"/>
        </a:p>
      </dgm:t>
    </dgm:pt>
    <dgm:pt modelId="{0AD1CBA1-62F1-4A3D-B4D3-80AA9FCD3858}">
      <dgm:prSet/>
      <dgm:spPr/>
      <dgm:t>
        <a:bodyPr/>
        <a:lstStyle/>
        <a:p>
          <a:pPr rtl="0"/>
          <a:r>
            <a:rPr lang="uk-UA" b="1" dirty="0" smtClean="0"/>
            <a:t>«чарівні» перевтілення</a:t>
          </a:r>
          <a:endParaRPr lang="uk-UA" b="1" dirty="0"/>
        </a:p>
      </dgm:t>
    </dgm:pt>
    <dgm:pt modelId="{79E0F460-B222-4494-9E54-F1E1996D5CA0}" type="parTrans" cxnId="{2635AABD-DD97-44E3-A3C7-7D4212A702EE}">
      <dgm:prSet/>
      <dgm:spPr/>
      <dgm:t>
        <a:bodyPr/>
        <a:lstStyle/>
        <a:p>
          <a:endParaRPr lang="uk-UA"/>
        </a:p>
      </dgm:t>
    </dgm:pt>
    <dgm:pt modelId="{C52EB900-E616-4B55-A65F-BD1E684BA1C9}" type="sibTrans" cxnId="{2635AABD-DD97-44E3-A3C7-7D4212A702EE}">
      <dgm:prSet/>
      <dgm:spPr/>
      <dgm:t>
        <a:bodyPr/>
        <a:lstStyle/>
        <a:p>
          <a:endParaRPr lang="uk-UA"/>
        </a:p>
      </dgm:t>
    </dgm:pt>
    <dgm:pt modelId="{910DB41A-5B4C-4709-B1C4-194233244626}">
      <dgm:prSet/>
      <dgm:spPr/>
      <dgm:t>
        <a:bodyPr/>
        <a:lstStyle/>
        <a:p>
          <a:endParaRPr lang="ru-RU"/>
        </a:p>
      </dgm:t>
    </dgm:pt>
    <dgm:pt modelId="{411ED41C-65F3-45A8-9C5A-F8876717E2CD}" type="parTrans" cxnId="{4826E8F5-5C90-4455-916A-59DFC1DACDF3}">
      <dgm:prSet/>
      <dgm:spPr/>
      <dgm:t>
        <a:bodyPr/>
        <a:lstStyle/>
        <a:p>
          <a:endParaRPr lang="uk-UA"/>
        </a:p>
      </dgm:t>
    </dgm:pt>
    <dgm:pt modelId="{0DC98C88-099D-4380-8AA5-393C612251C6}" type="sibTrans" cxnId="{4826E8F5-5C90-4455-916A-59DFC1DACDF3}">
      <dgm:prSet/>
      <dgm:spPr/>
      <dgm:t>
        <a:bodyPr/>
        <a:lstStyle/>
        <a:p>
          <a:endParaRPr lang="uk-UA"/>
        </a:p>
      </dgm:t>
    </dgm:pt>
    <dgm:pt modelId="{4CBFF999-D0B3-4BFA-BB0D-641F4E24F0E7}" type="pres">
      <dgm:prSet presAssocID="{7DDFBA08-A913-47BE-B6EE-BEDEA1A2E5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77FEF-B9DE-4EAF-8731-C3850AFD223E}" type="pres">
      <dgm:prSet presAssocID="{7DDFBA08-A913-47BE-B6EE-BEDEA1A2E52A}" presName="diamond" presStyleLbl="bgShp" presStyleIdx="0" presStyleCnt="1"/>
      <dgm:spPr/>
    </dgm:pt>
    <dgm:pt modelId="{A0CB7961-4724-4B80-826F-29D03BB6732E}" type="pres">
      <dgm:prSet presAssocID="{7DDFBA08-A913-47BE-B6EE-BEDEA1A2E52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AD1C26-A8A9-4CB1-882E-640B3D96A809}" type="pres">
      <dgm:prSet presAssocID="{7DDFBA08-A913-47BE-B6EE-BEDEA1A2E52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167A2A-C0DC-4209-A3A1-CE31A7689D53}" type="pres">
      <dgm:prSet presAssocID="{7DDFBA08-A913-47BE-B6EE-BEDEA1A2E52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A68A2-DB4C-41CC-BEB5-49B5D6132424}" type="pres">
      <dgm:prSet presAssocID="{7DDFBA08-A913-47BE-B6EE-BEDEA1A2E52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6F3E41-9BC3-4450-9E10-4E4102CAA257}" type="presOf" srcId="{7DDFBA08-A913-47BE-B6EE-BEDEA1A2E52A}" destId="{4CBFF999-D0B3-4BFA-BB0D-641F4E24F0E7}" srcOrd="0" destOrd="0" presId="urn:microsoft.com/office/officeart/2005/8/layout/matrix3"/>
    <dgm:cxn modelId="{2635AABD-DD97-44E3-A3C7-7D4212A702EE}" srcId="{7DDFBA08-A913-47BE-B6EE-BEDEA1A2E52A}" destId="{0AD1CBA1-62F1-4A3D-B4D3-80AA9FCD3858}" srcOrd="3" destOrd="0" parTransId="{79E0F460-B222-4494-9E54-F1E1996D5CA0}" sibTransId="{C52EB900-E616-4B55-A65F-BD1E684BA1C9}"/>
    <dgm:cxn modelId="{69AA2BBF-7A49-44E7-8FF4-D5B213871C1C}" type="presOf" srcId="{0AD1CBA1-62F1-4A3D-B4D3-80AA9FCD3858}" destId="{03AA68A2-DB4C-41CC-BEB5-49B5D6132424}" srcOrd="0" destOrd="0" presId="urn:microsoft.com/office/officeart/2005/8/layout/matrix3"/>
    <dgm:cxn modelId="{23C6120F-4DFB-4901-BD0D-82EBD7A6B45B}" type="presOf" srcId="{9AABA5C6-50E7-4FD0-A3DD-0E321530C6A9}" destId="{D8AD1C26-A8A9-4CB1-882E-640B3D96A809}" srcOrd="0" destOrd="0" presId="urn:microsoft.com/office/officeart/2005/8/layout/matrix3"/>
    <dgm:cxn modelId="{2697F9CC-8C03-4BC1-BEDE-1B6830E25582}" type="presOf" srcId="{EA9AFC88-EBDF-4BD7-AA15-168870113638}" destId="{A0CB7961-4724-4B80-826F-29D03BB6732E}" srcOrd="0" destOrd="0" presId="urn:microsoft.com/office/officeart/2005/8/layout/matrix3"/>
    <dgm:cxn modelId="{3E726706-27D3-4A74-9CD9-1F1618C7B975}" srcId="{7DDFBA08-A913-47BE-B6EE-BEDEA1A2E52A}" destId="{EA9AFC88-EBDF-4BD7-AA15-168870113638}" srcOrd="0" destOrd="0" parTransId="{0B8D1DCC-BB30-408D-87D2-398DFB039D6B}" sibTransId="{1A182AA4-3974-4286-8709-8FC883F2657D}"/>
    <dgm:cxn modelId="{F12248A1-821B-4BC8-A9BD-CADCF94423D5}" srcId="{7DDFBA08-A913-47BE-B6EE-BEDEA1A2E52A}" destId="{9FC3B383-B78B-48BE-82BC-8A796456A643}" srcOrd="2" destOrd="0" parTransId="{A7885908-80AA-4B29-B901-C480D1363BB3}" sibTransId="{BCCC8166-F3BE-4F7C-825E-910DC27B24AE}"/>
    <dgm:cxn modelId="{12A9BC91-5F67-47B8-B2B0-7B53BE19F7E2}" srcId="{7DDFBA08-A913-47BE-B6EE-BEDEA1A2E52A}" destId="{9AABA5C6-50E7-4FD0-A3DD-0E321530C6A9}" srcOrd="1" destOrd="0" parTransId="{2EE9F349-D2DE-45B8-8896-EE8B47FA4A2D}" sibTransId="{A6B5C4B7-A28E-49E5-9469-203149AFDAE0}"/>
    <dgm:cxn modelId="{4826E8F5-5C90-4455-916A-59DFC1DACDF3}" srcId="{7DDFBA08-A913-47BE-B6EE-BEDEA1A2E52A}" destId="{910DB41A-5B4C-4709-B1C4-194233244626}" srcOrd="4" destOrd="0" parTransId="{411ED41C-65F3-45A8-9C5A-F8876717E2CD}" sibTransId="{0DC98C88-099D-4380-8AA5-393C612251C6}"/>
    <dgm:cxn modelId="{7D32C06B-601D-4071-9E24-C862F56CD914}" type="presOf" srcId="{9FC3B383-B78B-48BE-82BC-8A796456A643}" destId="{2F167A2A-C0DC-4209-A3A1-CE31A7689D53}" srcOrd="0" destOrd="0" presId="urn:microsoft.com/office/officeart/2005/8/layout/matrix3"/>
    <dgm:cxn modelId="{E08BE59A-2801-4ECB-B972-E4854EA19835}" type="presParOf" srcId="{4CBFF999-D0B3-4BFA-BB0D-641F4E24F0E7}" destId="{9C577FEF-B9DE-4EAF-8731-C3850AFD223E}" srcOrd="0" destOrd="0" presId="urn:microsoft.com/office/officeart/2005/8/layout/matrix3"/>
    <dgm:cxn modelId="{3E815F53-230B-4B51-A62A-BAC1D17AC637}" type="presParOf" srcId="{4CBFF999-D0B3-4BFA-BB0D-641F4E24F0E7}" destId="{A0CB7961-4724-4B80-826F-29D03BB6732E}" srcOrd="1" destOrd="0" presId="urn:microsoft.com/office/officeart/2005/8/layout/matrix3"/>
    <dgm:cxn modelId="{5E1E15D7-D87C-4F8E-9C7D-5843807D96C8}" type="presParOf" srcId="{4CBFF999-D0B3-4BFA-BB0D-641F4E24F0E7}" destId="{D8AD1C26-A8A9-4CB1-882E-640B3D96A809}" srcOrd="2" destOrd="0" presId="urn:microsoft.com/office/officeart/2005/8/layout/matrix3"/>
    <dgm:cxn modelId="{77DB0655-29AA-48D3-AE11-37089A06522B}" type="presParOf" srcId="{4CBFF999-D0B3-4BFA-BB0D-641F4E24F0E7}" destId="{2F167A2A-C0DC-4209-A3A1-CE31A7689D53}" srcOrd="3" destOrd="0" presId="urn:microsoft.com/office/officeart/2005/8/layout/matrix3"/>
    <dgm:cxn modelId="{67C959F0-8FBA-4F7B-A709-8669F23E1C08}" type="presParOf" srcId="{4CBFF999-D0B3-4BFA-BB0D-641F4E24F0E7}" destId="{03AA68A2-DB4C-41CC-BEB5-49B5D613242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DFBA08-A913-47BE-B6EE-BEDEA1A2E52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552B01-3E1B-47DF-9B22-497155FB5D70}">
      <dgm:prSet custT="1"/>
      <dgm:spPr/>
      <dgm:t>
        <a:bodyPr/>
        <a:lstStyle/>
        <a:p>
          <a:pPr rtl="0"/>
          <a:r>
            <a:rPr lang="uk-UA" sz="1800" b="1" dirty="0" smtClean="0"/>
            <a:t>активне моделювання</a:t>
          </a:r>
          <a:endParaRPr lang="uk-UA" sz="1800" b="1" dirty="0"/>
        </a:p>
      </dgm:t>
    </dgm:pt>
    <dgm:pt modelId="{8D3B1EFA-9475-4094-933C-F0EC95F11211}" type="parTrans" cxnId="{443822C6-B134-4711-8258-9A9C0B8F5549}">
      <dgm:prSet/>
      <dgm:spPr/>
      <dgm:t>
        <a:bodyPr/>
        <a:lstStyle/>
        <a:p>
          <a:endParaRPr lang="uk-UA"/>
        </a:p>
      </dgm:t>
    </dgm:pt>
    <dgm:pt modelId="{B1629066-D92A-4D27-BAA3-9EBFBAABE9A2}" type="sibTrans" cxnId="{443822C6-B134-4711-8258-9A9C0B8F5549}">
      <dgm:prSet/>
      <dgm:spPr/>
      <dgm:t>
        <a:bodyPr/>
        <a:lstStyle/>
        <a:p>
          <a:endParaRPr lang="uk-UA"/>
        </a:p>
      </dgm:t>
    </dgm:pt>
    <dgm:pt modelId="{CA5D9AFB-6D2B-4FA0-859A-C2439D046D05}">
      <dgm:prSet custT="1"/>
      <dgm:spPr/>
      <dgm:t>
        <a:bodyPr/>
        <a:lstStyle/>
        <a:p>
          <a:pPr rtl="0"/>
          <a:r>
            <a:rPr lang="uk-UA" sz="2000" b="1" dirty="0" smtClean="0"/>
            <a:t>розв’язання проблеми, або «дерево цілей»</a:t>
          </a:r>
          <a:endParaRPr lang="uk-UA" sz="2000" b="1" dirty="0"/>
        </a:p>
      </dgm:t>
    </dgm:pt>
    <dgm:pt modelId="{8F2B7782-FC5C-4446-AECA-0C934D6E0034}" type="parTrans" cxnId="{2B9CFD4D-F78B-4EA6-9FA5-84F055A9C136}">
      <dgm:prSet/>
      <dgm:spPr/>
      <dgm:t>
        <a:bodyPr/>
        <a:lstStyle/>
        <a:p>
          <a:endParaRPr lang="uk-UA"/>
        </a:p>
      </dgm:t>
    </dgm:pt>
    <dgm:pt modelId="{947BE171-3345-4F60-A0B0-4345DEF79F87}" type="sibTrans" cxnId="{2B9CFD4D-F78B-4EA6-9FA5-84F055A9C136}">
      <dgm:prSet/>
      <dgm:spPr/>
      <dgm:t>
        <a:bodyPr/>
        <a:lstStyle/>
        <a:p>
          <a:endParaRPr lang="uk-UA"/>
        </a:p>
      </dgm:t>
    </dgm:pt>
    <dgm:pt modelId="{17F4EE7F-D347-4FDA-8B9A-97D8A3D2E82F}">
      <dgm:prSet/>
      <dgm:spPr/>
      <dgm:t>
        <a:bodyPr/>
        <a:lstStyle/>
        <a:p>
          <a:pPr rtl="0"/>
          <a:r>
            <a:rPr lang="uk-UA" b="1" dirty="0" smtClean="0"/>
            <a:t>мікрофон</a:t>
          </a:r>
          <a:endParaRPr lang="uk-UA" b="1" dirty="0"/>
        </a:p>
      </dgm:t>
    </dgm:pt>
    <dgm:pt modelId="{9F979380-BC40-40B2-BAB9-61FC724B9791}" type="parTrans" cxnId="{EC8AFE20-36EB-45BC-B256-218515419C5A}">
      <dgm:prSet/>
      <dgm:spPr/>
      <dgm:t>
        <a:bodyPr/>
        <a:lstStyle/>
        <a:p>
          <a:endParaRPr lang="uk-UA"/>
        </a:p>
      </dgm:t>
    </dgm:pt>
    <dgm:pt modelId="{4356CB8F-9E23-494E-9AC6-B6773ECE6611}" type="sibTrans" cxnId="{EC8AFE20-36EB-45BC-B256-218515419C5A}">
      <dgm:prSet/>
      <dgm:spPr/>
      <dgm:t>
        <a:bodyPr/>
        <a:lstStyle/>
        <a:p>
          <a:endParaRPr lang="uk-UA"/>
        </a:p>
      </dgm:t>
    </dgm:pt>
    <dgm:pt modelId="{EC285FD3-3095-47BB-B4BC-4919FC75CF12}">
      <dgm:prSet/>
      <dgm:spPr/>
      <dgm:t>
        <a:bodyPr/>
        <a:lstStyle/>
        <a:p>
          <a:pPr rtl="0"/>
          <a:r>
            <a:rPr lang="uk-UA" b="1" dirty="0" smtClean="0"/>
            <a:t>карусель</a:t>
          </a:r>
          <a:endParaRPr lang="uk-UA" b="1" dirty="0"/>
        </a:p>
      </dgm:t>
    </dgm:pt>
    <dgm:pt modelId="{45EF356B-BDEE-48D0-83B3-170A3AF11FF7}" type="parTrans" cxnId="{6FE622B5-47CD-4AB3-A77F-599FDD5CE158}">
      <dgm:prSet/>
      <dgm:spPr/>
      <dgm:t>
        <a:bodyPr/>
        <a:lstStyle/>
        <a:p>
          <a:endParaRPr lang="uk-UA"/>
        </a:p>
      </dgm:t>
    </dgm:pt>
    <dgm:pt modelId="{119C259C-58C2-4DED-B179-E888BB6F5B1A}" type="sibTrans" cxnId="{6FE622B5-47CD-4AB3-A77F-599FDD5CE158}">
      <dgm:prSet/>
      <dgm:spPr/>
      <dgm:t>
        <a:bodyPr/>
        <a:lstStyle/>
        <a:p>
          <a:endParaRPr lang="uk-UA"/>
        </a:p>
      </dgm:t>
    </dgm:pt>
    <dgm:pt modelId="{EA9AFC88-EBDF-4BD7-AA15-168870113638}">
      <dgm:prSet/>
      <dgm:spPr/>
      <dgm:t>
        <a:bodyPr/>
        <a:lstStyle/>
        <a:p>
          <a:endParaRPr lang="ru-RU"/>
        </a:p>
      </dgm:t>
    </dgm:pt>
    <dgm:pt modelId="{0B8D1DCC-BB30-408D-87D2-398DFB039D6B}" type="parTrans" cxnId="{3E726706-27D3-4A74-9CD9-1F1618C7B975}">
      <dgm:prSet/>
      <dgm:spPr/>
      <dgm:t>
        <a:bodyPr/>
        <a:lstStyle/>
        <a:p>
          <a:endParaRPr lang="uk-UA"/>
        </a:p>
      </dgm:t>
    </dgm:pt>
    <dgm:pt modelId="{1A182AA4-3974-4286-8709-8FC883F2657D}" type="sibTrans" cxnId="{3E726706-27D3-4A74-9CD9-1F1618C7B975}">
      <dgm:prSet/>
      <dgm:spPr/>
      <dgm:t>
        <a:bodyPr/>
        <a:lstStyle/>
        <a:p>
          <a:endParaRPr lang="uk-UA"/>
        </a:p>
      </dgm:t>
    </dgm:pt>
    <dgm:pt modelId="{9AABA5C6-50E7-4FD0-A3DD-0E321530C6A9}">
      <dgm:prSet/>
      <dgm:spPr/>
      <dgm:t>
        <a:bodyPr/>
        <a:lstStyle/>
        <a:p>
          <a:endParaRPr lang="ru-RU"/>
        </a:p>
      </dgm:t>
    </dgm:pt>
    <dgm:pt modelId="{2EE9F349-D2DE-45B8-8896-EE8B47FA4A2D}" type="parTrans" cxnId="{12A9BC91-5F67-47B8-B2B0-7B53BE19F7E2}">
      <dgm:prSet/>
      <dgm:spPr/>
      <dgm:t>
        <a:bodyPr/>
        <a:lstStyle/>
        <a:p>
          <a:endParaRPr lang="uk-UA"/>
        </a:p>
      </dgm:t>
    </dgm:pt>
    <dgm:pt modelId="{A6B5C4B7-A28E-49E5-9469-203149AFDAE0}" type="sibTrans" cxnId="{12A9BC91-5F67-47B8-B2B0-7B53BE19F7E2}">
      <dgm:prSet/>
      <dgm:spPr/>
      <dgm:t>
        <a:bodyPr/>
        <a:lstStyle/>
        <a:p>
          <a:endParaRPr lang="uk-UA"/>
        </a:p>
      </dgm:t>
    </dgm:pt>
    <dgm:pt modelId="{9FC3B383-B78B-48BE-82BC-8A796456A643}">
      <dgm:prSet/>
      <dgm:spPr/>
      <dgm:t>
        <a:bodyPr/>
        <a:lstStyle/>
        <a:p>
          <a:endParaRPr lang="ru-RU"/>
        </a:p>
      </dgm:t>
    </dgm:pt>
    <dgm:pt modelId="{A7885908-80AA-4B29-B901-C480D1363BB3}" type="parTrans" cxnId="{F12248A1-821B-4BC8-A9BD-CADCF94423D5}">
      <dgm:prSet/>
      <dgm:spPr/>
      <dgm:t>
        <a:bodyPr/>
        <a:lstStyle/>
        <a:p>
          <a:endParaRPr lang="uk-UA"/>
        </a:p>
      </dgm:t>
    </dgm:pt>
    <dgm:pt modelId="{BCCC8166-F3BE-4F7C-825E-910DC27B24AE}" type="sibTrans" cxnId="{F12248A1-821B-4BC8-A9BD-CADCF94423D5}">
      <dgm:prSet/>
      <dgm:spPr/>
      <dgm:t>
        <a:bodyPr/>
        <a:lstStyle/>
        <a:p>
          <a:endParaRPr lang="uk-UA"/>
        </a:p>
      </dgm:t>
    </dgm:pt>
    <dgm:pt modelId="{0AD1CBA1-62F1-4A3D-B4D3-80AA9FCD3858}">
      <dgm:prSet/>
      <dgm:spPr/>
      <dgm:t>
        <a:bodyPr/>
        <a:lstStyle/>
        <a:p>
          <a:endParaRPr lang="ru-RU"/>
        </a:p>
      </dgm:t>
    </dgm:pt>
    <dgm:pt modelId="{79E0F460-B222-4494-9E54-F1E1996D5CA0}" type="parTrans" cxnId="{2635AABD-DD97-44E3-A3C7-7D4212A702EE}">
      <dgm:prSet/>
      <dgm:spPr/>
      <dgm:t>
        <a:bodyPr/>
        <a:lstStyle/>
        <a:p>
          <a:endParaRPr lang="uk-UA"/>
        </a:p>
      </dgm:t>
    </dgm:pt>
    <dgm:pt modelId="{C52EB900-E616-4B55-A65F-BD1E684BA1C9}" type="sibTrans" cxnId="{2635AABD-DD97-44E3-A3C7-7D4212A702EE}">
      <dgm:prSet/>
      <dgm:spPr/>
      <dgm:t>
        <a:bodyPr/>
        <a:lstStyle/>
        <a:p>
          <a:endParaRPr lang="uk-UA"/>
        </a:p>
      </dgm:t>
    </dgm:pt>
    <dgm:pt modelId="{910DB41A-5B4C-4709-B1C4-194233244626}">
      <dgm:prSet/>
      <dgm:spPr/>
      <dgm:t>
        <a:bodyPr/>
        <a:lstStyle/>
        <a:p>
          <a:endParaRPr lang="ru-RU"/>
        </a:p>
      </dgm:t>
    </dgm:pt>
    <dgm:pt modelId="{411ED41C-65F3-45A8-9C5A-F8876717E2CD}" type="parTrans" cxnId="{4826E8F5-5C90-4455-916A-59DFC1DACDF3}">
      <dgm:prSet/>
      <dgm:spPr/>
      <dgm:t>
        <a:bodyPr/>
        <a:lstStyle/>
        <a:p>
          <a:endParaRPr lang="uk-UA"/>
        </a:p>
      </dgm:t>
    </dgm:pt>
    <dgm:pt modelId="{0DC98C88-099D-4380-8AA5-393C612251C6}" type="sibTrans" cxnId="{4826E8F5-5C90-4455-916A-59DFC1DACDF3}">
      <dgm:prSet/>
      <dgm:spPr/>
      <dgm:t>
        <a:bodyPr/>
        <a:lstStyle/>
        <a:p>
          <a:endParaRPr lang="uk-UA"/>
        </a:p>
      </dgm:t>
    </dgm:pt>
    <dgm:pt modelId="{4CBFF999-D0B3-4BFA-BB0D-641F4E24F0E7}" type="pres">
      <dgm:prSet presAssocID="{7DDFBA08-A913-47BE-B6EE-BEDEA1A2E5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577FEF-B9DE-4EAF-8731-C3850AFD223E}" type="pres">
      <dgm:prSet presAssocID="{7DDFBA08-A913-47BE-B6EE-BEDEA1A2E52A}" presName="diamond" presStyleLbl="bgShp" presStyleIdx="0" presStyleCnt="1"/>
      <dgm:spPr/>
    </dgm:pt>
    <dgm:pt modelId="{A0CB7961-4724-4B80-826F-29D03BB6732E}" type="pres">
      <dgm:prSet presAssocID="{7DDFBA08-A913-47BE-B6EE-BEDEA1A2E52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AD1C26-A8A9-4CB1-882E-640B3D96A809}" type="pres">
      <dgm:prSet presAssocID="{7DDFBA08-A913-47BE-B6EE-BEDEA1A2E52A}" presName="quad2" presStyleLbl="node1" presStyleIdx="1" presStyleCnt="4" custLinFactNeighborX="-3181" custLinFactNeighborY="-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167A2A-C0DC-4209-A3A1-CE31A7689D53}" type="pres">
      <dgm:prSet presAssocID="{7DDFBA08-A913-47BE-B6EE-BEDEA1A2E52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A68A2-DB4C-41CC-BEB5-49B5D6132424}" type="pres">
      <dgm:prSet presAssocID="{7DDFBA08-A913-47BE-B6EE-BEDEA1A2E52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2A9BC91-5F67-47B8-B2B0-7B53BE19F7E2}" srcId="{7DDFBA08-A913-47BE-B6EE-BEDEA1A2E52A}" destId="{9AABA5C6-50E7-4FD0-A3DD-0E321530C6A9}" srcOrd="5" destOrd="0" parTransId="{2EE9F349-D2DE-45B8-8896-EE8B47FA4A2D}" sibTransId="{A6B5C4B7-A28E-49E5-9469-203149AFDAE0}"/>
    <dgm:cxn modelId="{4826E8F5-5C90-4455-916A-59DFC1DACDF3}" srcId="{7DDFBA08-A913-47BE-B6EE-BEDEA1A2E52A}" destId="{910DB41A-5B4C-4709-B1C4-194233244626}" srcOrd="8" destOrd="0" parTransId="{411ED41C-65F3-45A8-9C5A-F8876717E2CD}" sibTransId="{0DC98C88-099D-4380-8AA5-393C612251C6}"/>
    <dgm:cxn modelId="{CF1719F7-CDD7-48E6-8383-1DD6390712DC}" type="presOf" srcId="{45552B01-3E1B-47DF-9B22-497155FB5D70}" destId="{A0CB7961-4724-4B80-826F-29D03BB6732E}" srcOrd="0" destOrd="0" presId="urn:microsoft.com/office/officeart/2005/8/layout/matrix3"/>
    <dgm:cxn modelId="{C1FDA230-D1BF-4261-A5D1-CDAACC627B04}" type="presOf" srcId="{EC285FD3-3095-47BB-B4BC-4919FC75CF12}" destId="{03AA68A2-DB4C-41CC-BEB5-49B5D6132424}" srcOrd="0" destOrd="0" presId="urn:microsoft.com/office/officeart/2005/8/layout/matrix3"/>
    <dgm:cxn modelId="{7361994C-F566-4E9E-86BC-38704F740041}" type="presOf" srcId="{17F4EE7F-D347-4FDA-8B9A-97D8A3D2E82F}" destId="{2F167A2A-C0DC-4209-A3A1-CE31A7689D53}" srcOrd="0" destOrd="0" presId="urn:microsoft.com/office/officeart/2005/8/layout/matrix3"/>
    <dgm:cxn modelId="{2635AABD-DD97-44E3-A3C7-7D4212A702EE}" srcId="{7DDFBA08-A913-47BE-B6EE-BEDEA1A2E52A}" destId="{0AD1CBA1-62F1-4A3D-B4D3-80AA9FCD3858}" srcOrd="7" destOrd="0" parTransId="{79E0F460-B222-4494-9E54-F1E1996D5CA0}" sibTransId="{C52EB900-E616-4B55-A65F-BD1E684BA1C9}"/>
    <dgm:cxn modelId="{6FE622B5-47CD-4AB3-A77F-599FDD5CE158}" srcId="{7DDFBA08-A913-47BE-B6EE-BEDEA1A2E52A}" destId="{EC285FD3-3095-47BB-B4BC-4919FC75CF12}" srcOrd="3" destOrd="0" parTransId="{45EF356B-BDEE-48D0-83B3-170A3AF11FF7}" sibTransId="{119C259C-58C2-4DED-B179-E888BB6F5B1A}"/>
    <dgm:cxn modelId="{3E726706-27D3-4A74-9CD9-1F1618C7B975}" srcId="{7DDFBA08-A913-47BE-B6EE-BEDEA1A2E52A}" destId="{EA9AFC88-EBDF-4BD7-AA15-168870113638}" srcOrd="4" destOrd="0" parTransId="{0B8D1DCC-BB30-408D-87D2-398DFB039D6B}" sibTransId="{1A182AA4-3974-4286-8709-8FC883F2657D}"/>
    <dgm:cxn modelId="{6E6F3E41-9BC3-4450-9E10-4E4102CAA257}" type="presOf" srcId="{7DDFBA08-A913-47BE-B6EE-BEDEA1A2E52A}" destId="{4CBFF999-D0B3-4BFA-BB0D-641F4E24F0E7}" srcOrd="0" destOrd="0" presId="urn:microsoft.com/office/officeart/2005/8/layout/matrix3"/>
    <dgm:cxn modelId="{2B9CFD4D-F78B-4EA6-9FA5-84F055A9C136}" srcId="{7DDFBA08-A913-47BE-B6EE-BEDEA1A2E52A}" destId="{CA5D9AFB-6D2B-4FA0-859A-C2439D046D05}" srcOrd="1" destOrd="0" parTransId="{8F2B7782-FC5C-4446-AECA-0C934D6E0034}" sibTransId="{947BE171-3345-4F60-A0B0-4345DEF79F87}"/>
    <dgm:cxn modelId="{443822C6-B134-4711-8258-9A9C0B8F5549}" srcId="{7DDFBA08-A913-47BE-B6EE-BEDEA1A2E52A}" destId="{45552B01-3E1B-47DF-9B22-497155FB5D70}" srcOrd="0" destOrd="0" parTransId="{8D3B1EFA-9475-4094-933C-F0EC95F11211}" sibTransId="{B1629066-D92A-4D27-BAA3-9EBFBAABE9A2}"/>
    <dgm:cxn modelId="{09E63A1A-09AD-492D-BCC1-31E3BEF5A197}" type="presOf" srcId="{CA5D9AFB-6D2B-4FA0-859A-C2439D046D05}" destId="{D8AD1C26-A8A9-4CB1-882E-640B3D96A809}" srcOrd="0" destOrd="0" presId="urn:microsoft.com/office/officeart/2005/8/layout/matrix3"/>
    <dgm:cxn modelId="{F12248A1-821B-4BC8-A9BD-CADCF94423D5}" srcId="{7DDFBA08-A913-47BE-B6EE-BEDEA1A2E52A}" destId="{9FC3B383-B78B-48BE-82BC-8A796456A643}" srcOrd="6" destOrd="0" parTransId="{A7885908-80AA-4B29-B901-C480D1363BB3}" sibTransId="{BCCC8166-F3BE-4F7C-825E-910DC27B24AE}"/>
    <dgm:cxn modelId="{EC8AFE20-36EB-45BC-B256-218515419C5A}" srcId="{7DDFBA08-A913-47BE-B6EE-BEDEA1A2E52A}" destId="{17F4EE7F-D347-4FDA-8B9A-97D8A3D2E82F}" srcOrd="2" destOrd="0" parTransId="{9F979380-BC40-40B2-BAB9-61FC724B9791}" sibTransId="{4356CB8F-9E23-494E-9AC6-B6773ECE6611}"/>
    <dgm:cxn modelId="{E08BE59A-2801-4ECB-B972-E4854EA19835}" type="presParOf" srcId="{4CBFF999-D0B3-4BFA-BB0D-641F4E24F0E7}" destId="{9C577FEF-B9DE-4EAF-8731-C3850AFD223E}" srcOrd="0" destOrd="0" presId="urn:microsoft.com/office/officeart/2005/8/layout/matrix3"/>
    <dgm:cxn modelId="{3E815F53-230B-4B51-A62A-BAC1D17AC637}" type="presParOf" srcId="{4CBFF999-D0B3-4BFA-BB0D-641F4E24F0E7}" destId="{A0CB7961-4724-4B80-826F-29D03BB6732E}" srcOrd="1" destOrd="0" presId="urn:microsoft.com/office/officeart/2005/8/layout/matrix3"/>
    <dgm:cxn modelId="{5E1E15D7-D87C-4F8E-9C7D-5843807D96C8}" type="presParOf" srcId="{4CBFF999-D0B3-4BFA-BB0D-641F4E24F0E7}" destId="{D8AD1C26-A8A9-4CB1-882E-640B3D96A809}" srcOrd="2" destOrd="0" presId="urn:microsoft.com/office/officeart/2005/8/layout/matrix3"/>
    <dgm:cxn modelId="{77DB0655-29AA-48D3-AE11-37089A06522B}" type="presParOf" srcId="{4CBFF999-D0B3-4BFA-BB0D-641F4E24F0E7}" destId="{2F167A2A-C0DC-4209-A3A1-CE31A7689D53}" srcOrd="3" destOrd="0" presId="urn:microsoft.com/office/officeart/2005/8/layout/matrix3"/>
    <dgm:cxn modelId="{67C959F0-8FBA-4F7B-A709-8669F23E1C08}" type="presParOf" srcId="{4CBFF999-D0B3-4BFA-BB0D-641F4E24F0E7}" destId="{03AA68A2-DB4C-41CC-BEB5-49B5D613242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4F84D-8773-4D51-BADC-749ECC40F5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100A7F-2CE1-4E4F-98B8-008027A209AB}">
      <dgm:prSet phldrT="[Текст]" custT="1"/>
      <dgm:spPr/>
      <dgm:t>
        <a:bodyPr/>
        <a:lstStyle/>
        <a:p>
          <a:r>
            <a:rPr lang="uk-UA" sz="2400" b="0" dirty="0" smtClean="0"/>
            <a:t>визначення проблеми або її пошук</a:t>
          </a:r>
          <a:endParaRPr lang="uk-UA" sz="2400" b="0" dirty="0"/>
        </a:p>
      </dgm:t>
    </dgm:pt>
    <dgm:pt modelId="{EBC1AC8A-4FA0-46A2-B1A2-2AFD45933512}" type="parTrans" cxnId="{2D5E6137-B7FD-4BB8-A819-0107E2CA8BD2}">
      <dgm:prSet/>
      <dgm:spPr/>
      <dgm:t>
        <a:bodyPr/>
        <a:lstStyle/>
        <a:p>
          <a:endParaRPr lang="uk-UA"/>
        </a:p>
      </dgm:t>
    </dgm:pt>
    <dgm:pt modelId="{611A3612-D857-41E4-89A6-4C808A637C7A}" type="sibTrans" cxnId="{2D5E6137-B7FD-4BB8-A819-0107E2CA8BD2}">
      <dgm:prSet/>
      <dgm:spPr/>
      <dgm:t>
        <a:bodyPr/>
        <a:lstStyle/>
        <a:p>
          <a:endParaRPr lang="uk-UA"/>
        </a:p>
      </dgm:t>
    </dgm:pt>
    <dgm:pt modelId="{0E166E2E-3498-44D8-9DEB-DE618B625DE9}">
      <dgm:prSet phldrT="[Текст]" custT="1"/>
      <dgm:spPr/>
      <dgm:t>
        <a:bodyPr/>
        <a:lstStyle/>
        <a:p>
          <a:r>
            <a:rPr lang="uk-UA" sz="2400" dirty="0" smtClean="0"/>
            <a:t>обмін враженнями, думками</a:t>
          </a:r>
          <a:endParaRPr lang="uk-UA" sz="2400" dirty="0"/>
        </a:p>
      </dgm:t>
    </dgm:pt>
    <dgm:pt modelId="{56E1A782-A14D-4812-941D-3F45289A72AC}" type="parTrans" cxnId="{DBB86BB6-B35E-4478-B891-51883BB87E9A}">
      <dgm:prSet/>
      <dgm:spPr/>
      <dgm:t>
        <a:bodyPr/>
        <a:lstStyle/>
        <a:p>
          <a:endParaRPr lang="uk-UA"/>
        </a:p>
      </dgm:t>
    </dgm:pt>
    <dgm:pt modelId="{E6FE2D0C-C20F-4631-A1BD-C137DCC9997D}" type="sibTrans" cxnId="{DBB86BB6-B35E-4478-B891-51883BB87E9A}">
      <dgm:prSet/>
      <dgm:spPr/>
      <dgm:t>
        <a:bodyPr/>
        <a:lstStyle/>
        <a:p>
          <a:endParaRPr lang="uk-UA"/>
        </a:p>
      </dgm:t>
    </dgm:pt>
    <dgm:pt modelId="{8CA55EC9-A972-4FB3-AB6D-AC28843E2A78}">
      <dgm:prSet phldrT="[Текст]" custT="1"/>
      <dgm:spPr/>
      <dgm:t>
        <a:bodyPr/>
        <a:lstStyle/>
        <a:p>
          <a:r>
            <a:rPr lang="uk-UA" sz="2400" dirty="0" smtClean="0"/>
            <a:t>фіксування результатів – схеми, позначки</a:t>
          </a:r>
          <a:endParaRPr lang="uk-UA" sz="2400" dirty="0"/>
        </a:p>
      </dgm:t>
    </dgm:pt>
    <dgm:pt modelId="{2A30ABC4-C103-4BF6-B4E9-85672124355E}" type="sibTrans" cxnId="{45BC7C9A-B3A6-4685-BC54-4D1DAAACA163}">
      <dgm:prSet/>
      <dgm:spPr/>
      <dgm:t>
        <a:bodyPr/>
        <a:lstStyle/>
        <a:p>
          <a:endParaRPr lang="uk-UA"/>
        </a:p>
      </dgm:t>
    </dgm:pt>
    <dgm:pt modelId="{B8557073-B9E0-4C61-9825-A2C29D93749B}" type="parTrans" cxnId="{45BC7C9A-B3A6-4685-BC54-4D1DAAACA163}">
      <dgm:prSet/>
      <dgm:spPr/>
      <dgm:t>
        <a:bodyPr/>
        <a:lstStyle/>
        <a:p>
          <a:endParaRPr lang="uk-UA"/>
        </a:p>
      </dgm:t>
    </dgm:pt>
    <dgm:pt modelId="{27C259E2-53A3-414F-89B5-CE18458D1C22}">
      <dgm:prSet phldrT="[Текст]" custT="1"/>
      <dgm:spPr/>
      <dgm:t>
        <a:bodyPr/>
        <a:lstStyle/>
        <a:p>
          <a:r>
            <a:rPr lang="uk-UA" sz="2400" dirty="0" smtClean="0"/>
            <a:t>організація різних видів спілкування з навколишнім світом </a:t>
          </a:r>
          <a:endParaRPr lang="uk-UA" sz="2400" dirty="0"/>
        </a:p>
      </dgm:t>
    </dgm:pt>
    <dgm:pt modelId="{D1D005CF-A8FA-4935-BD08-833F8999EC58}" type="parTrans" cxnId="{408AD51E-7EC3-46FB-AC73-116B4E3412A7}">
      <dgm:prSet/>
      <dgm:spPr/>
      <dgm:t>
        <a:bodyPr/>
        <a:lstStyle/>
        <a:p>
          <a:endParaRPr lang="uk-UA"/>
        </a:p>
      </dgm:t>
    </dgm:pt>
    <dgm:pt modelId="{590D149C-6C6C-4864-AAF4-103D085B086E}" type="sibTrans" cxnId="{408AD51E-7EC3-46FB-AC73-116B4E3412A7}">
      <dgm:prSet/>
      <dgm:spPr/>
      <dgm:t>
        <a:bodyPr/>
        <a:lstStyle/>
        <a:p>
          <a:endParaRPr lang="uk-UA"/>
        </a:p>
      </dgm:t>
    </dgm:pt>
    <dgm:pt modelId="{8E4D29F6-FC7B-4822-BE64-E965720328CD}" type="pres">
      <dgm:prSet presAssocID="{E304F84D-8773-4D51-BADC-749ECC40F5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C0D8DF-8F62-4386-A81C-A87A9EE8DC66}" type="pres">
      <dgm:prSet presAssocID="{1C100A7F-2CE1-4E4F-98B8-008027A209AB}" presName="parentLin" presStyleCnt="0"/>
      <dgm:spPr/>
    </dgm:pt>
    <dgm:pt modelId="{AE7FBC8D-41A7-4B50-94EA-CF660803F568}" type="pres">
      <dgm:prSet presAssocID="{1C100A7F-2CE1-4E4F-98B8-008027A209A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9295430-B788-4200-B100-311AD9CC309A}" type="pres">
      <dgm:prSet presAssocID="{1C100A7F-2CE1-4E4F-98B8-008027A209AB}" presName="parentText" presStyleLbl="node1" presStyleIdx="0" presStyleCnt="4" custScaleY="751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3A755F4-DFF2-46C6-A680-4ED866385630}" type="pres">
      <dgm:prSet presAssocID="{1C100A7F-2CE1-4E4F-98B8-008027A209AB}" presName="negativeSpace" presStyleCnt="0"/>
      <dgm:spPr/>
    </dgm:pt>
    <dgm:pt modelId="{36FF7E6B-6C6A-4437-8E28-13BF8D48B9AB}" type="pres">
      <dgm:prSet presAssocID="{1C100A7F-2CE1-4E4F-98B8-008027A209AB}" presName="childText" presStyleLbl="conFgAcc1" presStyleIdx="0" presStyleCnt="4">
        <dgm:presLayoutVars>
          <dgm:bulletEnabled val="1"/>
        </dgm:presLayoutVars>
      </dgm:prSet>
      <dgm:spPr/>
    </dgm:pt>
    <dgm:pt modelId="{5EF4B39C-F0D8-4629-8F77-377104DB9DB6}" type="pres">
      <dgm:prSet presAssocID="{611A3612-D857-41E4-89A6-4C808A637C7A}" presName="spaceBetweenRectangles" presStyleCnt="0"/>
      <dgm:spPr/>
    </dgm:pt>
    <dgm:pt modelId="{2DD86268-0A9A-48E2-9A1E-68B8345A95CA}" type="pres">
      <dgm:prSet presAssocID="{8CA55EC9-A972-4FB3-AB6D-AC28843E2A78}" presName="parentLin" presStyleCnt="0"/>
      <dgm:spPr/>
    </dgm:pt>
    <dgm:pt modelId="{C9530B4B-F518-46BD-8E3E-BB83D1A6F980}" type="pres">
      <dgm:prSet presAssocID="{8CA55EC9-A972-4FB3-AB6D-AC28843E2A7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D25CE0D-7234-4F1B-B8D6-2CF229BDEE0F}" type="pres">
      <dgm:prSet presAssocID="{8CA55EC9-A972-4FB3-AB6D-AC28843E2A78}" presName="parentText" presStyleLbl="node1" presStyleIdx="1" presStyleCnt="4" custScaleX="102521" custScaleY="743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FB797E5-7335-4F9E-BB28-676CBE48E6EC}" type="pres">
      <dgm:prSet presAssocID="{8CA55EC9-A972-4FB3-AB6D-AC28843E2A78}" presName="negativeSpace" presStyleCnt="0"/>
      <dgm:spPr/>
    </dgm:pt>
    <dgm:pt modelId="{A94A89AD-7DE2-4EDD-9DC5-5ACB2E382774}" type="pres">
      <dgm:prSet presAssocID="{8CA55EC9-A972-4FB3-AB6D-AC28843E2A78}" presName="childText" presStyleLbl="conFgAcc1" presStyleIdx="1" presStyleCnt="4">
        <dgm:presLayoutVars>
          <dgm:bulletEnabled val="1"/>
        </dgm:presLayoutVars>
      </dgm:prSet>
      <dgm:spPr/>
    </dgm:pt>
    <dgm:pt modelId="{C07FCB80-8706-4820-BABA-C256ACE954F1}" type="pres">
      <dgm:prSet presAssocID="{2A30ABC4-C103-4BF6-B4E9-85672124355E}" presName="spaceBetweenRectangles" presStyleCnt="0"/>
      <dgm:spPr/>
    </dgm:pt>
    <dgm:pt modelId="{8216CCEA-C236-4DEC-806E-379FD4F91088}" type="pres">
      <dgm:prSet presAssocID="{0E166E2E-3498-44D8-9DEB-DE618B625DE9}" presName="parentLin" presStyleCnt="0"/>
      <dgm:spPr/>
    </dgm:pt>
    <dgm:pt modelId="{E07393B2-5697-4067-8F1C-389FA6E3FC82}" type="pres">
      <dgm:prSet presAssocID="{0E166E2E-3498-44D8-9DEB-DE618B625DE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5A89739-E35D-4AA2-B6F8-A0008C344C50}" type="pres">
      <dgm:prSet presAssocID="{0E166E2E-3498-44D8-9DEB-DE618B625DE9}" presName="parentText" presStyleLbl="node1" presStyleIdx="2" presStyleCnt="4" custScaleY="707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1FDEB0-35AB-4D93-B306-D5332C89CCA5}" type="pres">
      <dgm:prSet presAssocID="{0E166E2E-3498-44D8-9DEB-DE618B625DE9}" presName="negativeSpace" presStyleCnt="0"/>
      <dgm:spPr/>
    </dgm:pt>
    <dgm:pt modelId="{3E4EF579-7C37-4286-A7F7-BFE50F03F736}" type="pres">
      <dgm:prSet presAssocID="{0E166E2E-3498-44D8-9DEB-DE618B625DE9}" presName="childText" presStyleLbl="conFgAcc1" presStyleIdx="2" presStyleCnt="4">
        <dgm:presLayoutVars>
          <dgm:bulletEnabled val="1"/>
        </dgm:presLayoutVars>
      </dgm:prSet>
      <dgm:spPr/>
    </dgm:pt>
    <dgm:pt modelId="{F16D3DAA-85CD-4B9F-8F44-CD1F86F8E9F9}" type="pres">
      <dgm:prSet presAssocID="{E6FE2D0C-C20F-4631-A1BD-C137DCC9997D}" presName="spaceBetweenRectangles" presStyleCnt="0"/>
      <dgm:spPr/>
    </dgm:pt>
    <dgm:pt modelId="{1BED5E6E-4783-48B8-B44E-7276C22CCE1F}" type="pres">
      <dgm:prSet presAssocID="{27C259E2-53A3-414F-89B5-CE18458D1C22}" presName="parentLin" presStyleCnt="0"/>
      <dgm:spPr/>
    </dgm:pt>
    <dgm:pt modelId="{F4374F91-2610-4231-B494-34D9C205AF17}" type="pres">
      <dgm:prSet presAssocID="{27C259E2-53A3-414F-89B5-CE18458D1C2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F778400-DF33-4648-99B4-73C818C819F8}" type="pres">
      <dgm:prSet presAssocID="{27C259E2-53A3-414F-89B5-CE18458D1C22}" presName="parentText" presStyleLbl="node1" presStyleIdx="3" presStyleCnt="4" custScaleX="13607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17CE37-B808-45DC-8105-10F5862E17B4}" type="pres">
      <dgm:prSet presAssocID="{27C259E2-53A3-414F-89B5-CE18458D1C22}" presName="negativeSpace" presStyleCnt="0"/>
      <dgm:spPr/>
    </dgm:pt>
    <dgm:pt modelId="{FE968394-B9B4-40C8-A768-280AA857CED0}" type="pres">
      <dgm:prSet presAssocID="{27C259E2-53A3-414F-89B5-CE18458D1C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C71441F-D680-4EDB-95CF-DDABFA6B552E}" type="presOf" srcId="{27C259E2-53A3-414F-89B5-CE18458D1C22}" destId="{BF778400-DF33-4648-99B4-73C818C819F8}" srcOrd="1" destOrd="0" presId="urn:microsoft.com/office/officeart/2005/8/layout/list1"/>
    <dgm:cxn modelId="{2D5E6137-B7FD-4BB8-A819-0107E2CA8BD2}" srcId="{E304F84D-8773-4D51-BADC-749ECC40F5EF}" destId="{1C100A7F-2CE1-4E4F-98B8-008027A209AB}" srcOrd="0" destOrd="0" parTransId="{EBC1AC8A-4FA0-46A2-B1A2-2AFD45933512}" sibTransId="{611A3612-D857-41E4-89A6-4C808A637C7A}"/>
    <dgm:cxn modelId="{D744DD09-C847-41E8-9647-CFCCC2DCEF85}" type="presOf" srcId="{0E166E2E-3498-44D8-9DEB-DE618B625DE9}" destId="{F5A89739-E35D-4AA2-B6F8-A0008C344C50}" srcOrd="1" destOrd="0" presId="urn:microsoft.com/office/officeart/2005/8/layout/list1"/>
    <dgm:cxn modelId="{E11520A1-B105-4267-B297-3522FFAB257C}" type="presOf" srcId="{0E166E2E-3498-44D8-9DEB-DE618B625DE9}" destId="{E07393B2-5697-4067-8F1C-389FA6E3FC82}" srcOrd="0" destOrd="0" presId="urn:microsoft.com/office/officeart/2005/8/layout/list1"/>
    <dgm:cxn modelId="{9AD7C60C-D1E7-4325-A98A-E45EC1F5F9A8}" type="presOf" srcId="{1C100A7F-2CE1-4E4F-98B8-008027A209AB}" destId="{E9295430-B788-4200-B100-311AD9CC309A}" srcOrd="1" destOrd="0" presId="urn:microsoft.com/office/officeart/2005/8/layout/list1"/>
    <dgm:cxn modelId="{DC18DC67-64D5-4E3E-A5A1-7E3750C62555}" type="presOf" srcId="{8CA55EC9-A972-4FB3-AB6D-AC28843E2A78}" destId="{C9530B4B-F518-46BD-8E3E-BB83D1A6F980}" srcOrd="0" destOrd="0" presId="urn:microsoft.com/office/officeart/2005/8/layout/list1"/>
    <dgm:cxn modelId="{45BC7C9A-B3A6-4685-BC54-4D1DAAACA163}" srcId="{E304F84D-8773-4D51-BADC-749ECC40F5EF}" destId="{8CA55EC9-A972-4FB3-AB6D-AC28843E2A78}" srcOrd="1" destOrd="0" parTransId="{B8557073-B9E0-4C61-9825-A2C29D93749B}" sibTransId="{2A30ABC4-C103-4BF6-B4E9-85672124355E}"/>
    <dgm:cxn modelId="{29628D74-5150-44D4-9086-2E1CC3144CF5}" type="presOf" srcId="{E304F84D-8773-4D51-BADC-749ECC40F5EF}" destId="{8E4D29F6-FC7B-4822-BE64-E965720328CD}" srcOrd="0" destOrd="0" presId="urn:microsoft.com/office/officeart/2005/8/layout/list1"/>
    <dgm:cxn modelId="{DBB86BB6-B35E-4478-B891-51883BB87E9A}" srcId="{E304F84D-8773-4D51-BADC-749ECC40F5EF}" destId="{0E166E2E-3498-44D8-9DEB-DE618B625DE9}" srcOrd="2" destOrd="0" parTransId="{56E1A782-A14D-4812-941D-3F45289A72AC}" sibTransId="{E6FE2D0C-C20F-4631-A1BD-C137DCC9997D}"/>
    <dgm:cxn modelId="{2C177302-6FD5-46A6-8463-89CD13EE1CED}" type="presOf" srcId="{27C259E2-53A3-414F-89B5-CE18458D1C22}" destId="{F4374F91-2610-4231-B494-34D9C205AF17}" srcOrd="0" destOrd="0" presId="urn:microsoft.com/office/officeart/2005/8/layout/list1"/>
    <dgm:cxn modelId="{408AD51E-7EC3-46FB-AC73-116B4E3412A7}" srcId="{E304F84D-8773-4D51-BADC-749ECC40F5EF}" destId="{27C259E2-53A3-414F-89B5-CE18458D1C22}" srcOrd="3" destOrd="0" parTransId="{D1D005CF-A8FA-4935-BD08-833F8999EC58}" sibTransId="{590D149C-6C6C-4864-AAF4-103D085B086E}"/>
    <dgm:cxn modelId="{21AE882F-CBB0-44E4-9BB4-029ACC22E822}" type="presOf" srcId="{1C100A7F-2CE1-4E4F-98B8-008027A209AB}" destId="{AE7FBC8D-41A7-4B50-94EA-CF660803F568}" srcOrd="0" destOrd="0" presId="urn:microsoft.com/office/officeart/2005/8/layout/list1"/>
    <dgm:cxn modelId="{889AFFF8-77E2-4FC0-A27B-71D825155810}" type="presOf" srcId="{8CA55EC9-A972-4FB3-AB6D-AC28843E2A78}" destId="{5D25CE0D-7234-4F1B-B8D6-2CF229BDEE0F}" srcOrd="1" destOrd="0" presId="urn:microsoft.com/office/officeart/2005/8/layout/list1"/>
    <dgm:cxn modelId="{F4C99F3A-AAA7-44C8-B297-362C619C0E08}" type="presParOf" srcId="{8E4D29F6-FC7B-4822-BE64-E965720328CD}" destId="{40C0D8DF-8F62-4386-A81C-A87A9EE8DC66}" srcOrd="0" destOrd="0" presId="urn:microsoft.com/office/officeart/2005/8/layout/list1"/>
    <dgm:cxn modelId="{2FE8A7D7-2D31-487D-BDDE-AB75B4449C54}" type="presParOf" srcId="{40C0D8DF-8F62-4386-A81C-A87A9EE8DC66}" destId="{AE7FBC8D-41A7-4B50-94EA-CF660803F568}" srcOrd="0" destOrd="0" presId="urn:microsoft.com/office/officeart/2005/8/layout/list1"/>
    <dgm:cxn modelId="{32756507-694C-4131-AD8B-1E56D7CC6CB7}" type="presParOf" srcId="{40C0D8DF-8F62-4386-A81C-A87A9EE8DC66}" destId="{E9295430-B788-4200-B100-311AD9CC309A}" srcOrd="1" destOrd="0" presId="urn:microsoft.com/office/officeart/2005/8/layout/list1"/>
    <dgm:cxn modelId="{835AE174-4786-4337-9252-FFB730899C54}" type="presParOf" srcId="{8E4D29F6-FC7B-4822-BE64-E965720328CD}" destId="{A3A755F4-DFF2-46C6-A680-4ED866385630}" srcOrd="1" destOrd="0" presId="urn:microsoft.com/office/officeart/2005/8/layout/list1"/>
    <dgm:cxn modelId="{90FCE06C-E42A-4B62-951F-565C1D7E5B8A}" type="presParOf" srcId="{8E4D29F6-FC7B-4822-BE64-E965720328CD}" destId="{36FF7E6B-6C6A-4437-8E28-13BF8D48B9AB}" srcOrd="2" destOrd="0" presId="urn:microsoft.com/office/officeart/2005/8/layout/list1"/>
    <dgm:cxn modelId="{CA2BDB76-FE6F-4411-BDAF-647F2F0EDC58}" type="presParOf" srcId="{8E4D29F6-FC7B-4822-BE64-E965720328CD}" destId="{5EF4B39C-F0D8-4629-8F77-377104DB9DB6}" srcOrd="3" destOrd="0" presId="urn:microsoft.com/office/officeart/2005/8/layout/list1"/>
    <dgm:cxn modelId="{718B7A73-F518-4200-BC4C-7F5EB7D32653}" type="presParOf" srcId="{8E4D29F6-FC7B-4822-BE64-E965720328CD}" destId="{2DD86268-0A9A-48E2-9A1E-68B8345A95CA}" srcOrd="4" destOrd="0" presId="urn:microsoft.com/office/officeart/2005/8/layout/list1"/>
    <dgm:cxn modelId="{C829FB1F-D784-45A8-B0D4-D710E6BC3F5A}" type="presParOf" srcId="{2DD86268-0A9A-48E2-9A1E-68B8345A95CA}" destId="{C9530B4B-F518-46BD-8E3E-BB83D1A6F980}" srcOrd="0" destOrd="0" presId="urn:microsoft.com/office/officeart/2005/8/layout/list1"/>
    <dgm:cxn modelId="{C7D872D8-5BD6-42CE-ADC0-8B7A5AFF6DA1}" type="presParOf" srcId="{2DD86268-0A9A-48E2-9A1E-68B8345A95CA}" destId="{5D25CE0D-7234-4F1B-B8D6-2CF229BDEE0F}" srcOrd="1" destOrd="0" presId="urn:microsoft.com/office/officeart/2005/8/layout/list1"/>
    <dgm:cxn modelId="{7F93F5A4-EF2E-4FC8-8E20-782AD9D36693}" type="presParOf" srcId="{8E4D29F6-FC7B-4822-BE64-E965720328CD}" destId="{6FB797E5-7335-4F9E-BB28-676CBE48E6EC}" srcOrd="5" destOrd="0" presId="urn:microsoft.com/office/officeart/2005/8/layout/list1"/>
    <dgm:cxn modelId="{629979BC-2B0B-4CC0-9B64-353BB3ADCE80}" type="presParOf" srcId="{8E4D29F6-FC7B-4822-BE64-E965720328CD}" destId="{A94A89AD-7DE2-4EDD-9DC5-5ACB2E382774}" srcOrd="6" destOrd="0" presId="urn:microsoft.com/office/officeart/2005/8/layout/list1"/>
    <dgm:cxn modelId="{829E2EA0-DE5F-4810-9490-17B9CB215783}" type="presParOf" srcId="{8E4D29F6-FC7B-4822-BE64-E965720328CD}" destId="{C07FCB80-8706-4820-BABA-C256ACE954F1}" srcOrd="7" destOrd="0" presId="urn:microsoft.com/office/officeart/2005/8/layout/list1"/>
    <dgm:cxn modelId="{D99BBBB5-BD15-44AC-B963-9CDAEA488BC0}" type="presParOf" srcId="{8E4D29F6-FC7B-4822-BE64-E965720328CD}" destId="{8216CCEA-C236-4DEC-806E-379FD4F91088}" srcOrd="8" destOrd="0" presId="urn:microsoft.com/office/officeart/2005/8/layout/list1"/>
    <dgm:cxn modelId="{2E1D0F92-C1D0-4DF3-BA08-306AC22BEA0E}" type="presParOf" srcId="{8216CCEA-C236-4DEC-806E-379FD4F91088}" destId="{E07393B2-5697-4067-8F1C-389FA6E3FC82}" srcOrd="0" destOrd="0" presId="urn:microsoft.com/office/officeart/2005/8/layout/list1"/>
    <dgm:cxn modelId="{53862A7E-4648-44BB-873B-5752858A3BC3}" type="presParOf" srcId="{8216CCEA-C236-4DEC-806E-379FD4F91088}" destId="{F5A89739-E35D-4AA2-B6F8-A0008C344C50}" srcOrd="1" destOrd="0" presId="urn:microsoft.com/office/officeart/2005/8/layout/list1"/>
    <dgm:cxn modelId="{BCF281E7-2F66-4EBF-87AE-638C3468D7DB}" type="presParOf" srcId="{8E4D29F6-FC7B-4822-BE64-E965720328CD}" destId="{171FDEB0-35AB-4D93-B306-D5332C89CCA5}" srcOrd="9" destOrd="0" presId="urn:microsoft.com/office/officeart/2005/8/layout/list1"/>
    <dgm:cxn modelId="{D8E03EFE-E918-4BAC-B7E3-C43583896100}" type="presParOf" srcId="{8E4D29F6-FC7B-4822-BE64-E965720328CD}" destId="{3E4EF579-7C37-4286-A7F7-BFE50F03F736}" srcOrd="10" destOrd="0" presId="urn:microsoft.com/office/officeart/2005/8/layout/list1"/>
    <dgm:cxn modelId="{631273E0-E742-41E0-9958-0E873625CB57}" type="presParOf" srcId="{8E4D29F6-FC7B-4822-BE64-E965720328CD}" destId="{F16D3DAA-85CD-4B9F-8F44-CD1F86F8E9F9}" srcOrd="11" destOrd="0" presId="urn:microsoft.com/office/officeart/2005/8/layout/list1"/>
    <dgm:cxn modelId="{2433EEDD-CE13-4518-A255-039DF7755959}" type="presParOf" srcId="{8E4D29F6-FC7B-4822-BE64-E965720328CD}" destId="{1BED5E6E-4783-48B8-B44E-7276C22CCE1F}" srcOrd="12" destOrd="0" presId="urn:microsoft.com/office/officeart/2005/8/layout/list1"/>
    <dgm:cxn modelId="{BB2AA2A6-834F-4395-8BC2-69DFD7107481}" type="presParOf" srcId="{1BED5E6E-4783-48B8-B44E-7276C22CCE1F}" destId="{F4374F91-2610-4231-B494-34D9C205AF17}" srcOrd="0" destOrd="0" presId="urn:microsoft.com/office/officeart/2005/8/layout/list1"/>
    <dgm:cxn modelId="{E09A0357-51EF-4A14-AC98-8EDD2B50B8D5}" type="presParOf" srcId="{1BED5E6E-4783-48B8-B44E-7276C22CCE1F}" destId="{BF778400-DF33-4648-99B4-73C818C819F8}" srcOrd="1" destOrd="0" presId="urn:microsoft.com/office/officeart/2005/8/layout/list1"/>
    <dgm:cxn modelId="{CF1C46E2-C905-46BD-9A92-23EB46F62660}" type="presParOf" srcId="{8E4D29F6-FC7B-4822-BE64-E965720328CD}" destId="{D317CE37-B808-45DC-8105-10F5862E17B4}" srcOrd="13" destOrd="0" presId="urn:microsoft.com/office/officeart/2005/8/layout/list1"/>
    <dgm:cxn modelId="{E6AC85A1-BC49-441D-BC87-CF5DA91DEF6A}" type="presParOf" srcId="{8E4D29F6-FC7B-4822-BE64-E965720328CD}" destId="{FE968394-B9B4-40C8-A768-280AA857CED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CE30-B1BF-4718-8C1D-771FCC1B7F26}">
      <dsp:nvSpPr>
        <dsp:cNvPr id="0" name=""/>
        <dsp:cNvSpPr/>
      </dsp:nvSpPr>
      <dsp:spPr>
        <a:xfrm rot="16200000">
          <a:off x="-1605622" y="1610538"/>
          <a:ext cx="5078304" cy="185722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забезпечити цілісність і життєздатність різних спільнот людей</a:t>
          </a:r>
          <a:endParaRPr lang="uk-UA" sz="1800" b="1" kern="1200" dirty="0"/>
        </a:p>
      </dsp:txBody>
      <dsp:txXfrm rot="5400000">
        <a:off x="4916" y="1015661"/>
        <a:ext cx="1857227" cy="3046982"/>
      </dsp:txXfrm>
    </dsp:sp>
    <dsp:sp modelId="{E16905C5-5410-4C35-A51A-AB29AD3E5795}">
      <dsp:nvSpPr>
        <dsp:cNvPr id="0" name=""/>
        <dsp:cNvSpPr/>
      </dsp:nvSpPr>
      <dsp:spPr>
        <a:xfrm rot="16200000">
          <a:off x="308166" y="1666633"/>
          <a:ext cx="5078304" cy="174503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розвивати усі форми  і засоби спілкування вихованців дошкільного віку</a:t>
          </a:r>
          <a:r>
            <a:rPr lang="uk-UA" sz="1200" kern="1200" dirty="0" smtClean="0"/>
            <a:t>;</a:t>
          </a:r>
          <a:endParaRPr lang="uk-UA" sz="1200" kern="1200" dirty="0"/>
        </a:p>
      </dsp:txBody>
      <dsp:txXfrm rot="5400000">
        <a:off x="1974799" y="1015661"/>
        <a:ext cx="1745037" cy="3046982"/>
      </dsp:txXfrm>
    </dsp:sp>
    <dsp:sp modelId="{16C1A8AA-FFE3-46F6-8DB3-2EC307F975BB}">
      <dsp:nvSpPr>
        <dsp:cNvPr id="0" name=""/>
        <dsp:cNvSpPr/>
      </dsp:nvSpPr>
      <dsp:spPr>
        <a:xfrm rot="16200000">
          <a:off x="2044379" y="1788113"/>
          <a:ext cx="5078304" cy="15020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/>
            <a:t>​</a:t>
          </a:r>
          <a:r>
            <a:rPr lang="uk-UA" sz="2000" b="1" kern="1200" dirty="0" smtClean="0"/>
            <a:t>навчати диференціювати емоції</a:t>
          </a:r>
          <a:endParaRPr lang="uk-UA" sz="2000" b="1" kern="1200" dirty="0"/>
        </a:p>
      </dsp:txBody>
      <dsp:txXfrm rot="5400000">
        <a:off x="3832493" y="1015660"/>
        <a:ext cx="1502076" cy="3046982"/>
      </dsp:txXfrm>
    </dsp:sp>
    <dsp:sp modelId="{A731AD9A-200A-4FDF-8521-3E51C5F49808}">
      <dsp:nvSpPr>
        <dsp:cNvPr id="0" name=""/>
        <dsp:cNvSpPr/>
      </dsp:nvSpPr>
      <dsp:spPr>
        <a:xfrm rot="16200000">
          <a:off x="3659112" y="1788113"/>
          <a:ext cx="5078304" cy="15020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формувати інтелект і дослідницьку діяльність</a:t>
          </a:r>
          <a:endParaRPr lang="uk-UA" sz="1600" b="1" kern="1200" dirty="0"/>
        </a:p>
      </dsp:txBody>
      <dsp:txXfrm rot="5400000">
        <a:off x="5447226" y="1015660"/>
        <a:ext cx="1502076" cy="3046982"/>
      </dsp:txXfrm>
    </dsp:sp>
    <dsp:sp modelId="{31443748-8B09-4CBF-A65C-AB3ECCE89F7C}">
      <dsp:nvSpPr>
        <dsp:cNvPr id="0" name=""/>
        <dsp:cNvSpPr/>
      </dsp:nvSpPr>
      <dsp:spPr>
        <a:xfrm rot="16200000">
          <a:off x="5273844" y="1788113"/>
          <a:ext cx="5078304" cy="150207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розвивати комунікативно-мовленнєві здібності.</a:t>
          </a:r>
          <a:endParaRPr lang="uk-UA" sz="1600" b="1" kern="1200" dirty="0"/>
        </a:p>
      </dsp:txBody>
      <dsp:txXfrm rot="5400000">
        <a:off x="7061958" y="1015660"/>
        <a:ext cx="1502076" cy="3046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D71CC-214A-4F98-A29D-B4EC2C1BA9C8}">
      <dsp:nvSpPr>
        <dsp:cNvPr id="0" name=""/>
        <dsp:cNvSpPr/>
      </dsp:nvSpPr>
      <dsp:spPr>
        <a:xfrm>
          <a:off x="3620984" y="1253490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4AFCFD-DAF7-4F59-BE4C-6054213F518F}">
      <dsp:nvSpPr>
        <dsp:cNvPr id="0" name=""/>
        <dsp:cNvSpPr/>
      </dsp:nvSpPr>
      <dsp:spPr>
        <a:xfrm>
          <a:off x="3411071" y="0"/>
          <a:ext cx="2099133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</a:rPr>
            <a:t>створення мотиваційної діяльності</a:t>
          </a:r>
          <a:endParaRPr lang="uk-UA" sz="2000" b="0" kern="1200" dirty="0">
            <a:solidFill>
              <a:schemeClr val="tx1"/>
            </a:solidFill>
          </a:endParaRPr>
        </a:p>
      </dsp:txBody>
      <dsp:txXfrm>
        <a:off x="3411071" y="0"/>
        <a:ext cx="2099133" cy="1143497"/>
      </dsp:txXfrm>
    </dsp:sp>
    <dsp:sp modelId="{A50D365A-37F0-4251-B123-8A61EA93BEB7}">
      <dsp:nvSpPr>
        <dsp:cNvPr id="0" name=""/>
        <dsp:cNvSpPr/>
      </dsp:nvSpPr>
      <dsp:spPr>
        <a:xfrm>
          <a:off x="4166059" y="1568224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4D993E-C2DF-43E1-BA67-6015CFAF9AF2}">
      <dsp:nvSpPr>
        <dsp:cNvPr id="0" name=""/>
        <dsp:cNvSpPr/>
      </dsp:nvSpPr>
      <dsp:spPr>
        <a:xfrm>
          <a:off x="5904647" y="1080115"/>
          <a:ext cx="2418247" cy="1252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accent1"/>
              </a:solidFill>
            </a:rPr>
            <a:t>організація пізнавальної діяльності, спрямованої на одержання нової інформації</a:t>
          </a:r>
          <a:endParaRPr lang="uk-UA" sz="1600" kern="1200" dirty="0">
            <a:solidFill>
              <a:schemeClr val="accent1"/>
            </a:solidFill>
          </a:endParaRPr>
        </a:p>
      </dsp:txBody>
      <dsp:txXfrm>
        <a:off x="5904647" y="1080115"/>
        <a:ext cx="2418247" cy="1252401"/>
      </dsp:txXfrm>
    </dsp:sp>
    <dsp:sp modelId="{B5B4B008-862A-45A5-860A-367115564CA8}">
      <dsp:nvSpPr>
        <dsp:cNvPr id="0" name=""/>
        <dsp:cNvSpPr/>
      </dsp:nvSpPr>
      <dsp:spPr>
        <a:xfrm>
          <a:off x="4176471" y="2232252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A480DB-6840-4A1C-A6BA-947BA523805F}">
      <dsp:nvSpPr>
        <dsp:cNvPr id="0" name=""/>
        <dsp:cNvSpPr/>
      </dsp:nvSpPr>
      <dsp:spPr>
        <a:xfrm>
          <a:off x="5969915" y="2956756"/>
          <a:ext cx="198927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/>
              </a:solidFill>
            </a:rPr>
            <a:t>репродукція знань, формування вмінь і навичок</a:t>
          </a:r>
          <a:endParaRPr lang="uk-UA" sz="1800" b="1" kern="1200" dirty="0">
            <a:solidFill>
              <a:schemeClr val="accent1"/>
            </a:solidFill>
          </a:endParaRPr>
        </a:p>
      </dsp:txBody>
      <dsp:txXfrm>
        <a:off x="5969915" y="2956756"/>
        <a:ext cx="1989279" cy="1399422"/>
      </dsp:txXfrm>
    </dsp:sp>
    <dsp:sp modelId="{C1C271E8-32C5-4CA8-94AB-31CFC11F1810}">
      <dsp:nvSpPr>
        <dsp:cNvPr id="0" name=""/>
        <dsp:cNvSpPr/>
      </dsp:nvSpPr>
      <dsp:spPr>
        <a:xfrm>
          <a:off x="3620984" y="2512970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6C8B01-6A9E-4A19-8BD4-93D9EA22E375}">
      <dsp:nvSpPr>
        <dsp:cNvPr id="0" name=""/>
        <dsp:cNvSpPr/>
      </dsp:nvSpPr>
      <dsp:spPr>
        <a:xfrm>
          <a:off x="3411071" y="4301726"/>
          <a:ext cx="2099133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/>
              </a:solidFill>
            </a:rPr>
            <a:t>систематизація й узагальнення одержаних знань</a:t>
          </a:r>
          <a:endParaRPr lang="uk-UA" sz="1800" b="1" kern="1200" dirty="0">
            <a:solidFill>
              <a:schemeClr val="accent1"/>
            </a:solidFill>
          </a:endParaRPr>
        </a:p>
      </dsp:txBody>
      <dsp:txXfrm>
        <a:off x="3411071" y="4301726"/>
        <a:ext cx="2099133" cy="1143497"/>
      </dsp:txXfrm>
    </dsp:sp>
    <dsp:sp modelId="{1BE14933-02BE-469F-BDD4-195D6605617C}">
      <dsp:nvSpPr>
        <dsp:cNvPr id="0" name=""/>
        <dsp:cNvSpPr/>
      </dsp:nvSpPr>
      <dsp:spPr>
        <a:xfrm>
          <a:off x="3075909" y="2197692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3C0C895-AF78-435F-BAFD-B37E9298E402}">
      <dsp:nvSpPr>
        <dsp:cNvPr id="0" name=""/>
        <dsp:cNvSpPr/>
      </dsp:nvSpPr>
      <dsp:spPr>
        <a:xfrm>
          <a:off x="683304" y="2808312"/>
          <a:ext cx="2546834" cy="16963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1"/>
              </a:solidFill>
            </a:rPr>
            <a:t>організація творчої діяльності для використання знань, умінь і навичок у нових умовах на творчому рівні</a:t>
          </a:r>
          <a:endParaRPr lang="uk-UA" sz="1800" b="1" kern="1200" dirty="0">
            <a:solidFill>
              <a:schemeClr val="accent1"/>
            </a:solidFill>
          </a:endParaRPr>
        </a:p>
      </dsp:txBody>
      <dsp:txXfrm>
        <a:off x="683304" y="2808312"/>
        <a:ext cx="2546834" cy="1696310"/>
      </dsp:txXfrm>
    </dsp:sp>
    <dsp:sp modelId="{F0BF3812-EF25-409A-83C3-D5A411CDD676}">
      <dsp:nvSpPr>
        <dsp:cNvPr id="0" name=""/>
        <dsp:cNvSpPr/>
      </dsp:nvSpPr>
      <dsp:spPr>
        <a:xfrm>
          <a:off x="3075909" y="1568224"/>
          <a:ext cx="1679307" cy="167930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0D4B91-7173-4D33-9081-D897A90A82B5}">
      <dsp:nvSpPr>
        <dsp:cNvPr id="0" name=""/>
        <dsp:cNvSpPr/>
      </dsp:nvSpPr>
      <dsp:spPr>
        <a:xfrm>
          <a:off x="962081" y="1089044"/>
          <a:ext cx="198927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accent1"/>
              </a:solidFill>
            </a:rPr>
            <a:t>інтерактивне навчання</a:t>
          </a:r>
          <a:endParaRPr lang="uk-UA" sz="2000" b="1" kern="1200" dirty="0">
            <a:solidFill>
              <a:schemeClr val="accent1"/>
            </a:solidFill>
          </a:endParaRPr>
        </a:p>
      </dsp:txBody>
      <dsp:txXfrm>
        <a:off x="962081" y="1089044"/>
        <a:ext cx="1989279" cy="1399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7FEF-B9DE-4EAF-8731-C3850AFD223E}">
      <dsp:nvSpPr>
        <dsp:cNvPr id="0" name=""/>
        <dsp:cNvSpPr/>
      </dsp:nvSpPr>
      <dsp:spPr>
        <a:xfrm>
          <a:off x="1039870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7961-4724-4B80-826F-29D03BB6732E}">
      <dsp:nvSpPr>
        <dsp:cNvPr id="0" name=""/>
        <dsp:cNvSpPr/>
      </dsp:nvSpPr>
      <dsp:spPr>
        <a:xfrm>
          <a:off x="1546086" y="506216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неперервні думки, або «нескінчений ланцюжок»</a:t>
          </a:r>
          <a:endParaRPr lang="uk-UA" sz="2000" b="1" kern="1200" dirty="0"/>
        </a:p>
      </dsp:txBody>
      <dsp:txXfrm>
        <a:off x="1647533" y="607663"/>
        <a:ext cx="1875256" cy="1875256"/>
      </dsp:txXfrm>
    </dsp:sp>
    <dsp:sp modelId="{D8AD1C26-A8A9-4CB1-882E-640B3D96A809}">
      <dsp:nvSpPr>
        <dsp:cNvPr id="0" name=""/>
        <dsp:cNvSpPr/>
      </dsp:nvSpPr>
      <dsp:spPr>
        <a:xfrm>
          <a:off x="3784095" y="506216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відкриття законів життя</a:t>
          </a:r>
          <a:endParaRPr lang="uk-UA" sz="2000" b="1" kern="1200" dirty="0"/>
        </a:p>
      </dsp:txBody>
      <dsp:txXfrm>
        <a:off x="3885542" y="607663"/>
        <a:ext cx="1875256" cy="1875256"/>
      </dsp:txXfrm>
    </dsp:sp>
    <dsp:sp modelId="{2F167A2A-C0DC-4209-A3A1-CE31A7689D53}">
      <dsp:nvSpPr>
        <dsp:cNvPr id="0" name=""/>
        <dsp:cNvSpPr/>
      </dsp:nvSpPr>
      <dsp:spPr>
        <a:xfrm>
          <a:off x="1546086" y="2744224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інтелектуальні хвилинки</a:t>
          </a:r>
          <a:endParaRPr lang="uk-UA" sz="2000" b="1" kern="1200" dirty="0"/>
        </a:p>
      </dsp:txBody>
      <dsp:txXfrm>
        <a:off x="1647533" y="2845671"/>
        <a:ext cx="1875256" cy="1875256"/>
      </dsp:txXfrm>
    </dsp:sp>
    <dsp:sp modelId="{03AA68A2-DB4C-41CC-BEB5-49B5D6132424}">
      <dsp:nvSpPr>
        <dsp:cNvPr id="0" name=""/>
        <dsp:cNvSpPr/>
      </dsp:nvSpPr>
      <dsp:spPr>
        <a:xfrm>
          <a:off x="3784095" y="2744224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«чарівні» перевтілення</a:t>
          </a:r>
          <a:endParaRPr lang="uk-UA" sz="2000" b="1" kern="1200" dirty="0"/>
        </a:p>
      </dsp:txBody>
      <dsp:txXfrm>
        <a:off x="3885542" y="2845671"/>
        <a:ext cx="1875256" cy="1875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77FEF-B9DE-4EAF-8731-C3850AFD223E}">
      <dsp:nvSpPr>
        <dsp:cNvPr id="0" name=""/>
        <dsp:cNvSpPr/>
      </dsp:nvSpPr>
      <dsp:spPr>
        <a:xfrm>
          <a:off x="1039870" y="0"/>
          <a:ext cx="5328591" cy="532859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7961-4724-4B80-826F-29D03BB6732E}">
      <dsp:nvSpPr>
        <dsp:cNvPr id="0" name=""/>
        <dsp:cNvSpPr/>
      </dsp:nvSpPr>
      <dsp:spPr>
        <a:xfrm>
          <a:off x="1546086" y="506216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активне моделювання</a:t>
          </a:r>
          <a:endParaRPr lang="uk-UA" sz="1800" b="1" kern="1200" dirty="0"/>
        </a:p>
      </dsp:txBody>
      <dsp:txXfrm>
        <a:off x="1647533" y="607663"/>
        <a:ext cx="1875256" cy="1875256"/>
      </dsp:txXfrm>
    </dsp:sp>
    <dsp:sp modelId="{D8AD1C26-A8A9-4CB1-882E-640B3D96A809}">
      <dsp:nvSpPr>
        <dsp:cNvPr id="0" name=""/>
        <dsp:cNvSpPr/>
      </dsp:nvSpPr>
      <dsp:spPr>
        <a:xfrm>
          <a:off x="3717989" y="504054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розв’язання проблеми, або «дерево цілей»</a:t>
          </a:r>
          <a:endParaRPr lang="uk-UA" sz="2000" b="1" kern="1200" dirty="0"/>
        </a:p>
      </dsp:txBody>
      <dsp:txXfrm>
        <a:off x="3819436" y="605501"/>
        <a:ext cx="1875256" cy="1875256"/>
      </dsp:txXfrm>
    </dsp:sp>
    <dsp:sp modelId="{2F167A2A-C0DC-4209-A3A1-CE31A7689D53}">
      <dsp:nvSpPr>
        <dsp:cNvPr id="0" name=""/>
        <dsp:cNvSpPr/>
      </dsp:nvSpPr>
      <dsp:spPr>
        <a:xfrm>
          <a:off x="1546086" y="2744224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мікрофон</a:t>
          </a:r>
          <a:endParaRPr lang="uk-UA" sz="3000" b="1" kern="1200" dirty="0"/>
        </a:p>
      </dsp:txBody>
      <dsp:txXfrm>
        <a:off x="1647533" y="2845671"/>
        <a:ext cx="1875256" cy="1875256"/>
      </dsp:txXfrm>
    </dsp:sp>
    <dsp:sp modelId="{03AA68A2-DB4C-41CC-BEB5-49B5D6132424}">
      <dsp:nvSpPr>
        <dsp:cNvPr id="0" name=""/>
        <dsp:cNvSpPr/>
      </dsp:nvSpPr>
      <dsp:spPr>
        <a:xfrm>
          <a:off x="3784095" y="2744224"/>
          <a:ext cx="2078150" cy="2078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/>
            <a:t>карусель</a:t>
          </a:r>
          <a:endParaRPr lang="uk-UA" sz="3000" b="1" kern="1200" dirty="0"/>
        </a:p>
      </dsp:txBody>
      <dsp:txXfrm>
        <a:off x="3885542" y="2845671"/>
        <a:ext cx="1875256" cy="1875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F7E6B-6C6A-4437-8E28-13BF8D48B9AB}">
      <dsp:nvSpPr>
        <dsp:cNvPr id="0" name=""/>
        <dsp:cNvSpPr/>
      </dsp:nvSpPr>
      <dsp:spPr>
        <a:xfrm>
          <a:off x="0" y="308036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95430-B788-4200-B100-311AD9CC309A}">
      <dsp:nvSpPr>
        <dsp:cNvPr id="0" name=""/>
        <dsp:cNvSpPr/>
      </dsp:nvSpPr>
      <dsp:spPr>
        <a:xfrm>
          <a:off x="411480" y="18339"/>
          <a:ext cx="5760720" cy="8653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/>
            <a:t>визначення проблеми або її пошук</a:t>
          </a:r>
          <a:endParaRPr lang="uk-UA" sz="2400" b="0" kern="1200" dirty="0"/>
        </a:p>
      </dsp:txBody>
      <dsp:txXfrm>
        <a:off x="453722" y="60581"/>
        <a:ext cx="5676236" cy="780852"/>
      </dsp:txXfrm>
    </dsp:sp>
    <dsp:sp modelId="{A94A89AD-7DE2-4EDD-9DC5-5ACB2E382774}">
      <dsp:nvSpPr>
        <dsp:cNvPr id="0" name=""/>
        <dsp:cNvSpPr/>
      </dsp:nvSpPr>
      <dsp:spPr>
        <a:xfrm>
          <a:off x="0" y="1782164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5CE0D-7234-4F1B-B8D6-2CF229BDEE0F}">
      <dsp:nvSpPr>
        <dsp:cNvPr id="0" name=""/>
        <dsp:cNvSpPr/>
      </dsp:nvSpPr>
      <dsp:spPr>
        <a:xfrm>
          <a:off x="411480" y="1501436"/>
          <a:ext cx="5905947" cy="8563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фіксування результатів – схеми, позначки</a:t>
          </a:r>
          <a:endParaRPr lang="uk-UA" sz="2400" kern="1200" dirty="0"/>
        </a:p>
      </dsp:txBody>
      <dsp:txXfrm>
        <a:off x="453284" y="1543240"/>
        <a:ext cx="5822339" cy="772760"/>
      </dsp:txXfrm>
    </dsp:sp>
    <dsp:sp modelId="{3E4EF579-7C37-4286-A7F7-BFE50F03F736}">
      <dsp:nvSpPr>
        <dsp:cNvPr id="0" name=""/>
        <dsp:cNvSpPr/>
      </dsp:nvSpPr>
      <dsp:spPr>
        <a:xfrm>
          <a:off x="0" y="3214604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89739-E35D-4AA2-B6F8-A0008C344C50}">
      <dsp:nvSpPr>
        <dsp:cNvPr id="0" name=""/>
        <dsp:cNvSpPr/>
      </dsp:nvSpPr>
      <dsp:spPr>
        <a:xfrm>
          <a:off x="411480" y="2975564"/>
          <a:ext cx="5760720" cy="814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обмін враженнями, думками</a:t>
          </a:r>
          <a:endParaRPr lang="uk-UA" sz="2400" kern="1200" dirty="0"/>
        </a:p>
      </dsp:txBody>
      <dsp:txXfrm>
        <a:off x="451249" y="3015333"/>
        <a:ext cx="5681182" cy="735142"/>
      </dsp:txXfrm>
    </dsp:sp>
    <dsp:sp modelId="{FE968394-B9B4-40C8-A768-280AA857CED0}">
      <dsp:nvSpPr>
        <dsp:cNvPr id="0" name=""/>
        <dsp:cNvSpPr/>
      </dsp:nvSpPr>
      <dsp:spPr>
        <a:xfrm>
          <a:off x="0" y="4983644"/>
          <a:ext cx="8229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778400-DF33-4648-99B4-73C818C819F8}">
      <dsp:nvSpPr>
        <dsp:cNvPr id="0" name=""/>
        <dsp:cNvSpPr/>
      </dsp:nvSpPr>
      <dsp:spPr>
        <a:xfrm>
          <a:off x="410274" y="4408004"/>
          <a:ext cx="7815647" cy="1151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організація різних видів спілкування з навколишнім світом </a:t>
          </a:r>
          <a:endParaRPr lang="uk-UA" sz="2400" kern="1200" dirty="0"/>
        </a:p>
      </dsp:txBody>
      <dsp:txXfrm>
        <a:off x="466475" y="4464205"/>
        <a:ext cx="7703245" cy="1038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D62405-55EB-4DCA-A133-15B3B785BA19}" type="datetimeFigureOut">
              <a:rPr lang="uk-UA" smtClean="0"/>
              <a:pPr/>
              <a:t>01.03.2021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B6B891B-7220-49EC-AEED-DAB6BEDEBE0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19166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ФОРМУВАННЯ КОМУНІКАТИВНОЇ </a:t>
            </a:r>
            <a:r>
              <a:rPr lang="uk-UA" b="1"/>
              <a:t>КОМПЕТЕНЦІЇ </a:t>
            </a:r>
            <a:r>
              <a:rPr lang="uk-UA" b="1" smtClean="0"/>
              <a:t>У ДІТЕЙ </a:t>
            </a:r>
            <a:r>
              <a:rPr lang="uk-UA" b="1" dirty="0"/>
              <a:t>ДОШКІЛЬНОГО ВІКУ: 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МЕТОДИ ІНТЕРАКТИВНОЇ </a:t>
            </a:r>
            <a:r>
              <a:rPr lang="uk-UA" b="1" dirty="0" smtClean="0"/>
              <a:t>ВЗАЄМОДІЇ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450912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Консультант КУ «ЦПРПП ВМР</a:t>
            </a:r>
            <a:r>
              <a:rPr lang="uk-UA" b="1" i="1" dirty="0" smtClean="0"/>
              <a:t>»</a:t>
            </a:r>
          </a:p>
          <a:p>
            <a:r>
              <a:rPr lang="uk-UA" b="1" i="1" dirty="0" smtClean="0"/>
              <a:t> Ніна Сокиринська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4037913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5933"/>
            <a:ext cx="8229600" cy="1252728"/>
          </a:xfrm>
        </p:spPr>
        <p:txBody>
          <a:bodyPr>
            <a:normAutofit/>
          </a:bodyPr>
          <a:lstStyle/>
          <a:p>
            <a:r>
              <a:rPr lang="uk-UA" b="1" dirty="0"/>
              <a:t>Відкриття законів </a:t>
            </a:r>
            <a:r>
              <a:rPr lang="uk-UA" b="1" dirty="0" smtClean="0"/>
              <a:t>життя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1629908"/>
              </p:ext>
            </p:extLst>
          </p:nvPr>
        </p:nvGraphicFramePr>
        <p:xfrm>
          <a:off x="457200" y="1412776"/>
          <a:ext cx="8229600" cy="59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613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07504" y="1772816"/>
            <a:ext cx="7732381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Під </a:t>
            </a:r>
            <a:r>
              <a:rPr lang="uk-UA" sz="2800" dirty="0"/>
              <a:t>час проведення інтелектуальних хвилинок дотримуються таких правил:</a:t>
            </a:r>
          </a:p>
          <a:p>
            <a:pPr lvl="0"/>
            <a:r>
              <a:rPr lang="uk-UA" sz="2800" i="1" dirty="0"/>
              <a:t>не обговорюються і не критикуються висловлювання інших;</a:t>
            </a:r>
            <a:endParaRPr lang="uk-UA" sz="2800" dirty="0"/>
          </a:p>
          <a:p>
            <a:pPr lvl="0"/>
            <a:r>
              <a:rPr lang="uk-UA" sz="2800" i="1" dirty="0"/>
              <a:t>​не забороняють повторювати 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uk-UA" sz="2800" i="1" dirty="0" smtClean="0"/>
              <a:t>ідеї</a:t>
            </a:r>
            <a:r>
              <a:rPr lang="uk-UA" sz="2800" i="1" dirty="0"/>
              <a:t>, запропоновані іншими;</a:t>
            </a:r>
            <a:endParaRPr lang="uk-UA" sz="2800" dirty="0"/>
          </a:p>
          <a:p>
            <a:pPr lvl="0"/>
            <a:r>
              <a:rPr lang="uk-UA" sz="2800" i="1" dirty="0" err="1"/>
              <a:t>​заохочують</a:t>
            </a:r>
            <a:r>
              <a:rPr lang="uk-UA" sz="2800" i="1" dirty="0"/>
              <a:t> розширення ідей;</a:t>
            </a:r>
            <a:endParaRPr lang="uk-UA" sz="2800" dirty="0"/>
          </a:p>
          <a:p>
            <a:pPr lvl="0"/>
            <a:r>
              <a:rPr lang="uk-UA" sz="2800" i="1" dirty="0"/>
              <a:t>​спонукають дітей </a:t>
            </a:r>
            <a:r>
              <a:rPr lang="uk-UA" sz="2800" i="1" dirty="0" smtClean="0"/>
              <a:t>розвивати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uk-UA" sz="2800" i="1" dirty="0" smtClean="0"/>
              <a:t> </a:t>
            </a:r>
            <a:r>
              <a:rPr lang="uk-UA" sz="2800" i="1" dirty="0"/>
              <a:t>або змінювати ідеї інших.</a:t>
            </a:r>
            <a:endParaRPr lang="uk-UA" sz="2800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Інтелектуальні </a:t>
            </a:r>
            <a:r>
              <a:rPr lang="uk-UA" b="1" dirty="0" smtClean="0"/>
              <a:t>хвилинки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3068959"/>
            <a:ext cx="3563888" cy="356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4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61865" y="1591056"/>
            <a:ext cx="8424935" cy="5040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Дуже </a:t>
            </a:r>
            <a:r>
              <a:rPr lang="uk-UA" sz="2800" dirty="0"/>
              <a:t>важливо обговорити з кожною дитиною відчуття образу. Використання цього методу передбачає низку умов:</a:t>
            </a:r>
          </a:p>
          <a:p>
            <a:pPr lvl="0"/>
            <a:r>
              <a:rPr lang="uk-UA" sz="2800" dirty="0" err="1"/>
              <a:t>​створення</a:t>
            </a:r>
            <a:r>
              <a:rPr lang="uk-UA" sz="2800" dirty="0"/>
              <a:t> мотивації, ситуації, що потребує перевтілення;</a:t>
            </a:r>
          </a:p>
          <a:p>
            <a:pPr lvl="0"/>
            <a:r>
              <a:rPr lang="uk-UA" sz="2800" dirty="0"/>
              <a:t> ​проведення відповідної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підготовчої </a:t>
            </a:r>
            <a:r>
              <a:rPr lang="uk-UA" sz="2800" dirty="0"/>
              <a:t>роботи </a:t>
            </a:r>
            <a:r>
              <a:rPr lang="uk-UA" sz="2800" dirty="0" smtClean="0"/>
              <a:t>щодо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внутрішнього настрою дітей; </a:t>
            </a:r>
          </a:p>
          <a:p>
            <a:pPr lvl="0"/>
            <a:r>
              <a:rPr lang="uk-UA" sz="2800" dirty="0"/>
              <a:t> ​забезпечення комфортного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середовища</a:t>
            </a:r>
            <a:r>
              <a:rPr lang="uk-UA" sz="2800" dirty="0"/>
              <a:t>, атмосфери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довіри</a:t>
            </a:r>
            <a:r>
              <a:rPr lang="uk-UA" sz="2800" dirty="0"/>
              <a:t>, </a:t>
            </a:r>
            <a:r>
              <a:rPr lang="uk-UA" sz="2800" dirty="0" smtClean="0"/>
              <a:t>розкутості</a:t>
            </a:r>
            <a:r>
              <a:rPr lang="uk-UA" sz="2800" dirty="0"/>
              <a:t>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Метод «чарівних» </a:t>
            </a:r>
            <a:r>
              <a:rPr lang="uk-UA" b="1" dirty="0" smtClean="0"/>
              <a:t>перевтілень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356992"/>
            <a:ext cx="3851920" cy="32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31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" y="1844824"/>
            <a:ext cx="4932040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i="1" dirty="0" smtClean="0"/>
              <a:t>Організація </a:t>
            </a:r>
            <a:r>
              <a:rPr lang="uk-UA" sz="2800" i="1" dirty="0"/>
              <a:t>методу потребує</a:t>
            </a:r>
            <a:r>
              <a:rPr lang="uk-UA" sz="2800" dirty="0"/>
              <a:t>:</a:t>
            </a:r>
          </a:p>
          <a:p>
            <a:pPr lvl="0"/>
            <a:r>
              <a:rPr lang="uk-UA" sz="2800" dirty="0"/>
              <a:t>створення умов, натхнення, творчого піднесення для різних видів діяльності;</a:t>
            </a:r>
          </a:p>
          <a:p>
            <a:pPr lvl="0"/>
            <a:r>
              <a:rPr lang="uk-UA" sz="2800" dirty="0"/>
              <a:t> </a:t>
            </a:r>
            <a:r>
              <a:rPr lang="uk-UA" sz="2800" dirty="0" err="1"/>
              <a:t>​визначення</a:t>
            </a:r>
            <a:r>
              <a:rPr lang="uk-UA" sz="2800" dirty="0"/>
              <a:t> значущості дитячого творіння, створення ситуації успіху;</a:t>
            </a:r>
          </a:p>
          <a:p>
            <a:pPr lvl="0"/>
            <a:r>
              <a:rPr lang="uk-UA" sz="2800" dirty="0" err="1"/>
              <a:t>​практичне</a:t>
            </a:r>
            <a:r>
              <a:rPr lang="uk-UA" sz="2800" dirty="0"/>
              <a:t> використання результатів творчого процесу, оформлення виставок, проведення конкурсів, виготовлення сувенірів.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Творча </a:t>
            </a:r>
            <a:r>
              <a:rPr lang="uk-UA" b="1" dirty="0" smtClean="0"/>
              <a:t>діяльність</a:t>
            </a:r>
            <a:endParaRPr lang="uk-UA" dirty="0"/>
          </a:p>
        </p:txBody>
      </p:sp>
      <p:pic>
        <p:nvPicPr>
          <p:cNvPr id="2050" name="Picture 2" descr="Саморобка Спільна творчість батьків і дітей - Kidm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55" y="1810584"/>
            <a:ext cx="3976025" cy="478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93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5040560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Використання вихователем інтерактивних методів під час освітнього процесу дає змогу організовувати спілкування як діяльність, створює оптимальні умови для ефективного розвитку у дітей навичок комунікації завдяки набутому досвіду мовленнєвої взаємодії як з однолітками, так і з дорослими.</a:t>
            </a:r>
            <a:r>
              <a:rPr lang="uk-UA" sz="3600" b="1" dirty="0"/>
              <a:t/>
            </a:r>
            <a:br>
              <a:rPr lang="uk-UA" sz="3600" b="1" dirty="0"/>
            </a:b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2351611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0" y="1412776"/>
            <a:ext cx="8280401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/>
              <a:t> </a:t>
            </a:r>
            <a:r>
              <a:rPr lang="uk-UA" sz="2800" i="1" u="sng" dirty="0" smtClean="0"/>
              <a:t>Мовленнєве </a:t>
            </a:r>
            <a:r>
              <a:rPr lang="uk-UA" sz="2800" i="1" u="sng" dirty="0"/>
              <a:t>спілкування</a:t>
            </a:r>
            <a:r>
              <a:rPr lang="uk-UA" sz="2800" dirty="0"/>
              <a:t> є одним з перших видів діяльності, яким дитина оволодіває під час онтогенезу. Воно </a:t>
            </a:r>
            <a:r>
              <a:rPr lang="uk-UA" sz="2800" i="1" dirty="0"/>
              <a:t>є універсальною</a:t>
            </a:r>
            <a:r>
              <a:rPr lang="uk-UA" sz="2800" dirty="0"/>
              <a:t> умовою розвитку особистості в період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дошкільного </a:t>
            </a:r>
            <a:r>
              <a:rPr lang="uk-UA" sz="2800" dirty="0"/>
              <a:t>дитинства. </a:t>
            </a:r>
            <a:endParaRPr lang="en-US" sz="2800" dirty="0" smtClean="0"/>
          </a:p>
          <a:p>
            <a:r>
              <a:rPr lang="uk-UA" sz="2800" b="1" i="1" dirty="0"/>
              <a:t>Мовлення дитини</a:t>
            </a:r>
            <a:r>
              <a:rPr lang="uk-UA" sz="2800" dirty="0"/>
              <a:t> є головним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інструментом</a:t>
            </a:r>
            <a:r>
              <a:rPr lang="uk-UA" sz="2800" dirty="0"/>
              <a:t>, за допомогою якого вона встановлює контакт із довкіллям і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завдяки </a:t>
            </a:r>
            <a:r>
              <a:rPr lang="uk-UA" sz="2800" dirty="0"/>
              <a:t>якому </a:t>
            </a:r>
            <a:r>
              <a:rPr lang="uk-UA" sz="2800" dirty="0" smtClean="0"/>
              <a:t>відбувається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соціалізація дитини.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Мовленнєве спілкування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03" r="-1"/>
          <a:stretch/>
        </p:blipFill>
        <p:spPr>
          <a:xfrm>
            <a:off x="5940152" y="3212976"/>
            <a:ext cx="320384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1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5" cy="5760640"/>
          </a:xfrm>
        </p:spPr>
        <p:txBody>
          <a:bodyPr>
            <a:normAutofit/>
          </a:bodyPr>
          <a:lstStyle/>
          <a:p>
            <a:pPr lvl="0"/>
            <a:r>
              <a:rPr lang="uk-UA" sz="2800" b="1" dirty="0" smtClean="0"/>
              <a:t>спілкування </a:t>
            </a:r>
            <a:r>
              <a:rPr lang="uk-UA" sz="2800" b="1" dirty="0"/>
              <a:t>з дорослими</a:t>
            </a:r>
            <a:r>
              <a:rPr lang="uk-UA" sz="2800" dirty="0"/>
              <a:t> </a:t>
            </a:r>
            <a:r>
              <a:rPr lang="uk-UA" sz="2800" dirty="0" smtClean="0"/>
              <a:t>–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педагогами, членами сім’ї,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знайомими </a:t>
            </a:r>
            <a:r>
              <a:rPr lang="uk-UA" sz="2800" dirty="0"/>
              <a:t>та </a:t>
            </a:r>
            <a:r>
              <a:rPr lang="uk-UA" sz="2800" dirty="0" smtClean="0"/>
              <a:t>незнайомими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людьми</a:t>
            </a:r>
            <a:r>
              <a:rPr lang="uk-UA" sz="2800" dirty="0" smtClean="0"/>
              <a:t>;</a:t>
            </a:r>
            <a:endParaRPr lang="en-US" sz="2800" dirty="0" smtClean="0"/>
          </a:p>
          <a:p>
            <a:pPr marL="0" lvl="0" indent="0">
              <a:buNone/>
            </a:pPr>
            <a:endParaRPr lang="uk-UA" sz="2800" dirty="0"/>
          </a:p>
          <a:p>
            <a:pPr lvl="0" algn="r"/>
            <a:r>
              <a:rPr lang="uk-UA" sz="2800" b="1" dirty="0"/>
              <a:t>спілкування з дітьми</a:t>
            </a:r>
            <a:r>
              <a:rPr lang="uk-UA" sz="2800" dirty="0"/>
              <a:t> </a:t>
            </a:r>
            <a:r>
              <a:rPr lang="uk-UA" sz="2800" dirty="0" smtClean="0"/>
              <a:t>– </a:t>
            </a:r>
            <a:r>
              <a:rPr lang="uk-UA" sz="2800" dirty="0"/>
              <a:t>однолітками</a:t>
            </a:r>
            <a:r>
              <a:rPr lang="uk-UA" sz="2800" dirty="0" smtClean="0"/>
              <a:t>,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 </a:t>
            </a:r>
            <a:r>
              <a:rPr lang="uk-UA" sz="2800" dirty="0"/>
              <a:t>меншими за віком, </a:t>
            </a:r>
            <a:r>
              <a:rPr lang="uk-UA" sz="2800" dirty="0" smtClean="0"/>
              <a:t>старшими </a:t>
            </a:r>
            <a:r>
              <a:rPr lang="uk-UA" sz="2800" dirty="0"/>
              <a:t>за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віком дошкільниками </a:t>
            </a:r>
            <a:r>
              <a:rPr lang="uk-UA" sz="2800" dirty="0"/>
              <a:t>та </a:t>
            </a:r>
            <a:r>
              <a:rPr lang="uk-UA" sz="2800" dirty="0" smtClean="0"/>
              <a:t>дітьми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шкільного </a:t>
            </a:r>
            <a:r>
              <a:rPr lang="uk-UA" sz="2800" dirty="0"/>
              <a:t>віку</a:t>
            </a:r>
            <a:r>
              <a:rPr lang="uk-UA" sz="2800" dirty="0" smtClean="0"/>
              <a:t>, </a:t>
            </a:r>
            <a:r>
              <a:rPr lang="uk-UA" sz="2800" dirty="0"/>
              <a:t>як знайомими ми,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uk-UA" sz="2800" dirty="0" smtClean="0"/>
              <a:t>так </a:t>
            </a:r>
            <a:r>
              <a:rPr lang="uk-UA" sz="2800" dirty="0"/>
              <a:t>і незнайомими.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/>
              <a:t>У дітей дошкільного віку існують паралельно дві сфери мовленнєвого спілкування</a:t>
            </a:r>
            <a:r>
              <a:rPr lang="uk-UA" sz="3600" b="1" dirty="0" smtClean="0"/>
              <a:t>:</a:t>
            </a:r>
            <a:endParaRPr lang="uk-UA" b="1" dirty="0"/>
          </a:p>
        </p:txBody>
      </p:sp>
      <p:pic>
        <p:nvPicPr>
          <p:cNvPr id="1026" name="Picture 2" descr="Спілкування дитини з дорослим - ПСИХОЛОГІ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610744" cy="216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246"/>
            <a:ext cx="3210745" cy="26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3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528708"/>
              </p:ext>
            </p:extLst>
          </p:nvPr>
        </p:nvGraphicFramePr>
        <p:xfrm>
          <a:off x="251520" y="1591056"/>
          <a:ext cx="8568951" cy="507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Завдання комунікативно-мовленнєвого розвитку дитини</a:t>
            </a:r>
            <a:r>
              <a:rPr lang="uk-UA" b="1" dirty="0" smtClean="0"/>
              <a:t>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6984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5253"/>
              </p:ext>
            </p:extLst>
          </p:nvPr>
        </p:nvGraphicFramePr>
        <p:xfrm>
          <a:off x="107504" y="1412776"/>
          <a:ext cx="8856983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Методи мовленнєвого </a:t>
            </a:r>
            <a:r>
              <a:rPr lang="uk-UA" b="1" dirty="0" smtClean="0"/>
              <a:t>спілкування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5315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51002"/>
              </p:ext>
            </p:extLst>
          </p:nvPr>
        </p:nvGraphicFramePr>
        <p:xfrm>
          <a:off x="-1456113" y="1398426"/>
          <a:ext cx="740833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Методи інтерактивної </a:t>
            </a:r>
            <a:r>
              <a:rPr lang="uk-UA" b="1" dirty="0" smtClean="0"/>
              <a:t>взаємодії</a:t>
            </a:r>
            <a:endParaRPr lang="uk-UA" dirty="0"/>
          </a:p>
        </p:txBody>
      </p:sp>
      <p:graphicFrame>
        <p:nvGraphicFramePr>
          <p:cNvPr id="7" name="Місце для вмісту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55777"/>
              </p:ext>
            </p:extLst>
          </p:nvPr>
        </p:nvGraphicFramePr>
        <p:xfrm>
          <a:off x="3203848" y="1398426"/>
          <a:ext cx="740833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7017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" y="1700808"/>
            <a:ext cx="82804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 smtClean="0"/>
              <a:t>Умови використання</a:t>
            </a:r>
            <a:r>
              <a:rPr lang="uk-UA" sz="2800" dirty="0"/>
              <a:t>:</a:t>
            </a:r>
          </a:p>
          <a:p>
            <a:pPr lvl="0"/>
            <a:r>
              <a:rPr lang="uk-UA" sz="2800" dirty="0"/>
              <a:t>надавати слово лише тому, хто отримує уявний мікрофон;</a:t>
            </a:r>
          </a:p>
          <a:p>
            <a:pPr lvl="0"/>
            <a:r>
              <a:rPr lang="uk-UA" sz="2800" dirty="0"/>
              <a:t>говорити швидко й стисло;</a:t>
            </a:r>
          </a:p>
          <a:p>
            <a:pPr lvl="0"/>
            <a:r>
              <a:rPr lang="uk-UA" sz="2800" dirty="0"/>
              <a:t>не оцінювати відповіді;</a:t>
            </a:r>
          </a:p>
          <a:p>
            <a:r>
              <a:rPr lang="uk-UA" sz="2800" dirty="0"/>
              <a:t>можливе поєднання з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дидактичними </a:t>
            </a:r>
            <a:r>
              <a:rPr lang="uk-UA" sz="2800" dirty="0"/>
              <a:t>іграми на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кшталт </a:t>
            </a:r>
            <a:r>
              <a:rPr lang="uk-UA" sz="2800" dirty="0"/>
              <a:t>«Закінчи слово або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речення</a:t>
            </a:r>
            <a:r>
              <a:rPr lang="uk-UA" sz="2800" dirty="0"/>
              <a:t>», «Ланцюжок» </a:t>
            </a:r>
            <a:r>
              <a:rPr lang="uk-UA" sz="2800" dirty="0" smtClean="0"/>
              <a:t>тощо</a:t>
            </a:r>
            <a:r>
              <a:rPr lang="en-US" sz="2800" dirty="0"/>
              <a:t>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r>
              <a:rPr lang="uk-UA" b="1" dirty="0" smtClean="0"/>
              <a:t>Мікрофон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12976"/>
            <a:ext cx="3791744" cy="33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36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59523" y="2141944"/>
            <a:ext cx="8532439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Цей </a:t>
            </a:r>
            <a:r>
              <a:rPr lang="uk-UA" sz="2800" dirty="0"/>
              <a:t>метод успішно застосовують:</a:t>
            </a:r>
          </a:p>
          <a:p>
            <a:pPr lvl="0"/>
            <a:r>
              <a:rPr lang="uk-UA" sz="2800" dirty="0"/>
              <a:t>для обговорення результатів дослідів;</a:t>
            </a:r>
          </a:p>
          <a:p>
            <a:pPr lvl="0"/>
            <a:r>
              <a:rPr lang="uk-UA" sz="2800" dirty="0"/>
              <a:t>під час роботи з «дослідницьким фартухом» для збирання інформації з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будь-якої </a:t>
            </a:r>
            <a:r>
              <a:rPr lang="uk-UA" sz="2800" dirty="0"/>
              <a:t>теми;</a:t>
            </a:r>
          </a:p>
          <a:p>
            <a:pPr lvl="0"/>
            <a:r>
              <a:rPr lang="uk-UA" sz="2800" dirty="0"/>
              <a:t>для інтенсивної перевірки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обсягу </a:t>
            </a:r>
            <a:r>
              <a:rPr lang="uk-UA" sz="2800" dirty="0"/>
              <a:t>й глибини наявних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uk-UA" sz="2800" dirty="0" smtClean="0"/>
              <a:t>знань</a:t>
            </a:r>
            <a:r>
              <a:rPr lang="uk-UA" sz="2800" dirty="0"/>
              <a:t>, правил поведінки.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Карусель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911" t="20031" r="18168" b="15001"/>
          <a:stretch/>
        </p:blipFill>
        <p:spPr>
          <a:xfrm>
            <a:off x="4788024" y="3645024"/>
            <a:ext cx="401143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79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1" y="1685554"/>
            <a:ext cx="3995934" cy="5013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dirty="0" smtClean="0"/>
              <a:t>Це </a:t>
            </a:r>
            <a:r>
              <a:rPr lang="uk-UA" sz="2800" dirty="0"/>
              <a:t>одна з форм обговорення питань, за якої діти приймають власне рішення за обмежений час, утворюючи єдиний «ланцюжок» думок. Метод має варіанти: прийняття й висловлення самостійного рішення або добирання картинок до теми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Неперервні думки, або «нескінченний ланцюжок</a:t>
            </a:r>
            <a:r>
              <a:rPr lang="uk-UA" b="1" dirty="0" smtClean="0"/>
              <a:t>»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5850" r="26375"/>
          <a:stretch/>
        </p:blipFill>
        <p:spPr>
          <a:xfrm>
            <a:off x="3995935" y="1685554"/>
            <a:ext cx="5177581" cy="50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8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107</TotalTime>
  <Words>435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Candara</vt:lpstr>
      <vt:lpstr>Symbol</vt:lpstr>
      <vt:lpstr>Форма хвиль</vt:lpstr>
      <vt:lpstr>ФОРМУВАННЯ КОМУНІКАТИВНОЇ КОМПЕТЕНЦІЇ У ДІТЕЙ ДОШКІЛЬНОГО ВІКУ:  МЕТОДИ ІНТЕРАКТИВНОЇ ВЗАЄМОДІЇ </vt:lpstr>
      <vt:lpstr>Мовленнєве спілкування</vt:lpstr>
      <vt:lpstr>У дітей дошкільного віку існують паралельно дві сфери мовленнєвого спілкування:</vt:lpstr>
      <vt:lpstr>Завдання комунікативно-мовленнєвого розвитку дитини:</vt:lpstr>
      <vt:lpstr>Методи мовленнєвого спілкування</vt:lpstr>
      <vt:lpstr>Методи інтерактивної взаємодії</vt:lpstr>
      <vt:lpstr> Мікрофон</vt:lpstr>
      <vt:lpstr>Карусель</vt:lpstr>
      <vt:lpstr>Неперервні думки, або «нескінченний ланцюжок»</vt:lpstr>
      <vt:lpstr>Відкриття законів життя</vt:lpstr>
      <vt:lpstr>Інтелектуальні хвилинки</vt:lpstr>
      <vt:lpstr>Метод «чарівних» перевтілень</vt:lpstr>
      <vt:lpstr>Творча діяльність</vt:lpstr>
      <vt:lpstr>Використання вихователем інтерактивних методів під час освітнього процесу дає змогу організовувати спілкування як діяльність, створює оптимальні умови для ефективного розвитку у дітей навичок комунікації завдяки набутому досвіду мовленнєвої взаємодії як з однолітками, так і з дорослими.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КОМУНІКАТИВНОЇ КОМПЕТЕНЦІЇ ДІТЕЙ ДОШКІЛЬНОГО ВІКУ:  МЕТОДИ ІНТЕРАКТИВНОЇ ВЗАЄМОДІЇ</dc:title>
  <dc:creator>Ivan</dc:creator>
  <cp:lastModifiedBy>Админ</cp:lastModifiedBy>
  <cp:revision>14</cp:revision>
  <dcterms:created xsi:type="dcterms:W3CDTF">2021-02-25T18:42:39Z</dcterms:created>
  <dcterms:modified xsi:type="dcterms:W3CDTF">2021-03-01T17:23:51Z</dcterms:modified>
</cp:coreProperties>
</file>